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28" r:id="rId3"/>
    <p:sldId id="309" r:id="rId4"/>
    <p:sldId id="310" r:id="rId5"/>
    <p:sldId id="311" r:id="rId6"/>
    <p:sldId id="326" r:id="rId7"/>
    <p:sldId id="319" r:id="rId8"/>
    <p:sldId id="259" r:id="rId9"/>
    <p:sldId id="280" r:id="rId10"/>
    <p:sldId id="260" r:id="rId11"/>
    <p:sldId id="312" r:id="rId12"/>
    <p:sldId id="324" r:id="rId13"/>
    <p:sldId id="323" r:id="rId14"/>
    <p:sldId id="265" r:id="rId15"/>
    <p:sldId id="302" r:id="rId16"/>
    <p:sldId id="314" r:id="rId17"/>
    <p:sldId id="327" r:id="rId18"/>
    <p:sldId id="325" r:id="rId19"/>
    <p:sldId id="329" r:id="rId20"/>
    <p:sldId id="301" r:id="rId21"/>
    <p:sldId id="315" r:id="rId22"/>
    <p:sldId id="270" r:id="rId23"/>
    <p:sldId id="317" r:id="rId24"/>
    <p:sldId id="304" r:id="rId25"/>
    <p:sldId id="338" r:id="rId26"/>
    <p:sldId id="335" r:id="rId27"/>
    <p:sldId id="303" r:id="rId28"/>
    <p:sldId id="339" r:id="rId29"/>
    <p:sldId id="340" r:id="rId30"/>
    <p:sldId id="336" r:id="rId31"/>
    <p:sldId id="291" r:id="rId32"/>
    <p:sldId id="305" r:id="rId33"/>
    <p:sldId id="306" r:id="rId34"/>
    <p:sldId id="330" r:id="rId35"/>
    <p:sldId id="316" r:id="rId36"/>
    <p:sldId id="342" r:id="rId37"/>
    <p:sldId id="341" r:id="rId38"/>
    <p:sldId id="337" r:id="rId39"/>
    <p:sldId id="318" r:id="rId40"/>
    <p:sldId id="27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797"/>
    <a:srgbClr val="F2F2F2"/>
    <a:srgbClr val="556CFB"/>
    <a:srgbClr val="47A955"/>
    <a:srgbClr val="DBE0EC"/>
    <a:srgbClr val="BBC7D4"/>
    <a:srgbClr val="647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59" autoAdjust="0"/>
  </p:normalViewPr>
  <p:slideViewPr>
    <p:cSldViewPr snapToGrid="0" showGuides="1">
      <p:cViewPr varScale="1">
        <p:scale>
          <a:sx n="97" d="100"/>
          <a:sy n="97" d="100"/>
        </p:scale>
        <p:origin x="108" y="25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F88E3-64E1-4C36-8926-D234E8E89957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AB4475B-B029-48BD-B6CE-93F65B0BF4E5}">
      <dgm:prSet phldrT="[文本]" custT="1"/>
      <dgm:spPr/>
      <dgm:t>
        <a:bodyPr/>
        <a:lstStyle/>
        <a:p>
          <a:r>
            <a:rPr lang="en-US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Android</a:t>
          </a:r>
          <a:r>
            <a: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四大组件</a:t>
          </a:r>
        </a:p>
      </dgm:t>
    </dgm:pt>
    <dgm:pt modelId="{0C7BC088-995B-4CC2-98E2-6CA023B13752}" type="parTrans" cxnId="{C51D3D65-B539-4082-9D10-0D1C1AC73B71}">
      <dgm:prSet/>
      <dgm:spPr/>
      <dgm:t>
        <a:bodyPr/>
        <a:lstStyle/>
        <a:p>
          <a:endParaRPr lang="zh-CN" altLang="en-US"/>
        </a:p>
      </dgm:t>
    </dgm:pt>
    <dgm:pt modelId="{0ECED551-4702-420B-B332-F3BF9E4AED29}" type="sibTrans" cxnId="{C51D3D65-B539-4082-9D10-0D1C1AC73B71}">
      <dgm:prSet/>
      <dgm:spPr/>
      <dgm:t>
        <a:bodyPr/>
        <a:lstStyle/>
        <a:p>
          <a:endParaRPr lang="zh-CN" altLang="en-US"/>
        </a:p>
      </dgm:t>
    </dgm:pt>
    <dgm:pt modelId="{E5B07EC4-FA41-4142-82E5-85B113BF63B7}">
      <dgm:prSet phldrT="[文本]" custT="1"/>
      <dgm:spPr/>
      <dgm:t>
        <a:bodyPr/>
        <a:lstStyle/>
        <a:p>
          <a:r>
            <a:rPr lang="en-US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Activity</a:t>
          </a:r>
        </a:p>
        <a:p>
          <a:r>
            <a:rPr lang="zh-CN" altLang="en-US" sz="1400" dirty="0"/>
            <a:t>活动</a:t>
          </a:r>
        </a:p>
      </dgm:t>
    </dgm:pt>
    <dgm:pt modelId="{609DE8A8-EE72-4859-BDD4-45D20C1B7457}" type="parTrans" cxnId="{1E3CC1F7-F18F-442F-A580-F7C7EE85A1B9}">
      <dgm:prSet/>
      <dgm:spPr/>
      <dgm:t>
        <a:bodyPr/>
        <a:lstStyle/>
        <a:p>
          <a:endParaRPr lang="zh-CN" altLang="en-US"/>
        </a:p>
      </dgm:t>
    </dgm:pt>
    <dgm:pt modelId="{9B1B6028-88D7-49AC-AC34-374EA6A618A4}" type="sibTrans" cxnId="{1E3CC1F7-F18F-442F-A580-F7C7EE85A1B9}">
      <dgm:prSet/>
      <dgm:spPr/>
      <dgm:t>
        <a:bodyPr/>
        <a:lstStyle/>
        <a:p>
          <a:endParaRPr lang="zh-CN" altLang="en-US"/>
        </a:p>
      </dgm:t>
    </dgm:pt>
    <dgm:pt modelId="{BBFC7814-434E-425D-823C-26905FF4B7EC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rPr>
            <a:t>Service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服务</a:t>
          </a:r>
        </a:p>
      </dgm:t>
    </dgm:pt>
    <dgm:pt modelId="{E4B8961E-099C-416D-8A17-2EE8B2E8EA27}" type="parTrans" cxnId="{4D624321-8044-4E8F-A001-DA00DC209647}">
      <dgm:prSet/>
      <dgm:spPr/>
      <dgm:t>
        <a:bodyPr/>
        <a:lstStyle/>
        <a:p>
          <a:endParaRPr lang="zh-CN" altLang="en-US"/>
        </a:p>
      </dgm:t>
    </dgm:pt>
    <dgm:pt modelId="{BA62FC48-4775-4B96-ADBC-D1369C4ED82F}" type="sibTrans" cxnId="{4D624321-8044-4E8F-A001-DA00DC209647}">
      <dgm:prSet/>
      <dgm:spPr/>
      <dgm:t>
        <a:bodyPr/>
        <a:lstStyle/>
        <a:p>
          <a:endParaRPr lang="zh-CN" altLang="en-US"/>
        </a:p>
      </dgm:t>
    </dgm:pt>
    <dgm:pt modelId="{2B89063E-0C6F-4FD1-90CC-1155172B9C65}">
      <dgm:prSet phldrT="[文本]" custT="1"/>
      <dgm:spPr/>
      <dgm:t>
        <a:bodyPr/>
        <a:lstStyle/>
        <a:p>
          <a:r>
            <a:rPr lang="en-US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Broadcast Receiver</a:t>
          </a:r>
        </a:p>
        <a:p>
          <a:r>
            <a:rPr lang="zh-CN" altLang="en-US" sz="1400" dirty="0"/>
            <a:t>广播接收器</a:t>
          </a:r>
        </a:p>
      </dgm:t>
    </dgm:pt>
    <dgm:pt modelId="{ACE85F8C-824C-461B-9F95-15D4D8B9450C}" type="parTrans" cxnId="{7D34C025-74F0-4F90-8DCD-D010EA9A1BAF}">
      <dgm:prSet/>
      <dgm:spPr/>
      <dgm:t>
        <a:bodyPr/>
        <a:lstStyle/>
        <a:p>
          <a:endParaRPr lang="zh-CN" altLang="en-US"/>
        </a:p>
      </dgm:t>
    </dgm:pt>
    <dgm:pt modelId="{6D3239B4-10E9-41CA-8FF1-8E5D837909E1}" type="sibTrans" cxnId="{7D34C025-74F0-4F90-8DCD-D010EA9A1BAF}">
      <dgm:prSet/>
      <dgm:spPr/>
      <dgm:t>
        <a:bodyPr/>
        <a:lstStyle/>
        <a:p>
          <a:endParaRPr lang="zh-CN" altLang="en-US"/>
        </a:p>
      </dgm:t>
    </dgm:pt>
    <dgm:pt modelId="{E597B4EC-9567-4F81-8CF3-CBD51A140781}">
      <dgm:prSet custT="1"/>
      <dgm:spPr/>
      <dgm:t>
        <a:bodyPr/>
        <a:lstStyle/>
        <a:p>
          <a:r>
            <a:rPr lang="en-US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Content Provider</a:t>
          </a:r>
        </a:p>
        <a:p>
          <a:r>
            <a:rPr lang="zh-CN" altLang="en-US" sz="1300" dirty="0"/>
            <a:t>内容提供者</a:t>
          </a:r>
        </a:p>
      </dgm:t>
    </dgm:pt>
    <dgm:pt modelId="{2ED44A10-A30A-40AB-AF8E-E704BCF9A95D}" type="parTrans" cxnId="{FEC708CB-AABF-4CDD-AC43-E6004D81EC8E}">
      <dgm:prSet/>
      <dgm:spPr/>
      <dgm:t>
        <a:bodyPr/>
        <a:lstStyle/>
        <a:p>
          <a:endParaRPr lang="zh-CN" altLang="en-US"/>
        </a:p>
      </dgm:t>
    </dgm:pt>
    <dgm:pt modelId="{2D52C2CD-268B-46E2-89C6-133FC86E2275}" type="sibTrans" cxnId="{FEC708CB-AABF-4CDD-AC43-E6004D81EC8E}">
      <dgm:prSet/>
      <dgm:spPr/>
      <dgm:t>
        <a:bodyPr/>
        <a:lstStyle/>
        <a:p>
          <a:endParaRPr lang="zh-CN" altLang="en-US"/>
        </a:p>
      </dgm:t>
    </dgm:pt>
    <dgm:pt modelId="{32425EE0-B740-415A-B656-B1F17995830C}">
      <dgm:prSet/>
      <dgm:spPr/>
      <dgm:t>
        <a:bodyPr/>
        <a:lstStyle/>
        <a:p>
          <a:r>
            <a:rPr lang="zh-CN" altLang="en-US"/>
            <a:t>和用户交互</a:t>
          </a:r>
        </a:p>
      </dgm:t>
    </dgm:pt>
    <dgm:pt modelId="{3716B5CC-C634-4C5E-9004-7BE91006D8F9}" type="parTrans" cxnId="{A7B1DEC2-F757-4783-88D8-26B992982386}">
      <dgm:prSet/>
      <dgm:spPr/>
      <dgm:t>
        <a:bodyPr/>
        <a:lstStyle/>
        <a:p>
          <a:endParaRPr lang="zh-CN" altLang="en-US"/>
        </a:p>
      </dgm:t>
    </dgm:pt>
    <dgm:pt modelId="{EDE891B8-C8B8-4CE4-9AFD-8BFA258EC6DD}" type="sibTrans" cxnId="{A7B1DEC2-F757-4783-88D8-26B992982386}">
      <dgm:prSet/>
      <dgm:spPr/>
      <dgm:t>
        <a:bodyPr/>
        <a:lstStyle/>
        <a:p>
          <a:endParaRPr lang="zh-CN" altLang="en-US"/>
        </a:p>
      </dgm:t>
    </dgm:pt>
    <dgm:pt modelId="{B130AB67-7110-41B1-863B-B5767AB0347A}">
      <dgm:prSet/>
      <dgm:spPr/>
      <dgm:t>
        <a:bodyPr/>
        <a:lstStyle/>
        <a:p>
          <a:r>
            <a:rPr lang="zh-CN" altLang="en-US" dirty="0"/>
            <a:t>后台运行服务，不提供界面呈现</a:t>
          </a:r>
        </a:p>
      </dgm:t>
    </dgm:pt>
    <dgm:pt modelId="{3A877FDA-B6EF-4EEC-B915-4CD1A4E6E09B}" type="parTrans" cxnId="{4E223BC7-979A-4CEC-A9D1-D909AA26450E}">
      <dgm:prSet/>
      <dgm:spPr/>
      <dgm:t>
        <a:bodyPr/>
        <a:lstStyle/>
        <a:p>
          <a:endParaRPr lang="zh-CN" altLang="en-US"/>
        </a:p>
      </dgm:t>
    </dgm:pt>
    <dgm:pt modelId="{67E2E45E-A9A9-4800-A063-2871DEC36DCC}" type="sibTrans" cxnId="{4E223BC7-979A-4CEC-A9D1-D909AA26450E}">
      <dgm:prSet/>
      <dgm:spPr/>
      <dgm:t>
        <a:bodyPr/>
        <a:lstStyle/>
        <a:p>
          <a:endParaRPr lang="zh-CN" altLang="en-US"/>
        </a:p>
      </dgm:t>
    </dgm:pt>
    <dgm:pt modelId="{22DFA4C3-08C4-4409-8290-5F31B78B8C43}">
      <dgm:prSet/>
      <dgm:spPr/>
      <dgm:t>
        <a:bodyPr/>
        <a:lstStyle/>
        <a:p>
          <a:r>
            <a:rPr lang="zh-CN" altLang="en-US" dirty="0"/>
            <a:t>用于接受系统广播或自定义广播</a:t>
          </a:r>
        </a:p>
      </dgm:t>
    </dgm:pt>
    <dgm:pt modelId="{F71186CF-197E-4716-90BB-5CC972D90B4A}" type="parTrans" cxnId="{9C4F4788-F9ED-428B-80B9-1C03050E4B68}">
      <dgm:prSet/>
      <dgm:spPr/>
      <dgm:t>
        <a:bodyPr/>
        <a:lstStyle/>
        <a:p>
          <a:endParaRPr lang="zh-CN" altLang="en-US"/>
        </a:p>
      </dgm:t>
    </dgm:pt>
    <dgm:pt modelId="{B405BA09-A4DD-4635-8453-E9FCADE535A6}" type="sibTrans" cxnId="{9C4F4788-F9ED-428B-80B9-1C03050E4B68}">
      <dgm:prSet/>
      <dgm:spPr/>
      <dgm:t>
        <a:bodyPr/>
        <a:lstStyle/>
        <a:p>
          <a:endParaRPr lang="zh-CN" altLang="en-US"/>
        </a:p>
      </dgm:t>
    </dgm:pt>
    <dgm:pt modelId="{CF20F148-91F0-46ED-A53A-B7622C2F1D0A}">
      <dgm:prSet/>
      <dgm:spPr/>
      <dgm:t>
        <a:bodyPr/>
        <a:lstStyle/>
        <a:p>
          <a:r>
            <a:rPr lang="zh-CN" altLang="en-US" dirty="0"/>
            <a:t>支持多个应用中存储和读取数据，相当于数据库</a:t>
          </a:r>
        </a:p>
      </dgm:t>
    </dgm:pt>
    <dgm:pt modelId="{D3035C0D-CC3D-4F25-B067-5C648C161ED2}" type="parTrans" cxnId="{64C2440A-2370-4BEF-BBE1-D9ACAFB2E87A}">
      <dgm:prSet/>
      <dgm:spPr/>
      <dgm:t>
        <a:bodyPr/>
        <a:lstStyle/>
        <a:p>
          <a:endParaRPr lang="zh-CN" altLang="en-US"/>
        </a:p>
      </dgm:t>
    </dgm:pt>
    <dgm:pt modelId="{99127FC6-D7AD-417C-910D-B80E9A32923D}" type="sibTrans" cxnId="{64C2440A-2370-4BEF-BBE1-D9ACAFB2E87A}">
      <dgm:prSet/>
      <dgm:spPr/>
      <dgm:t>
        <a:bodyPr/>
        <a:lstStyle/>
        <a:p>
          <a:endParaRPr lang="zh-CN" altLang="en-US"/>
        </a:p>
      </dgm:t>
    </dgm:pt>
    <dgm:pt modelId="{78DBBC02-451A-48EE-9945-BE8AC303AA53}" type="pres">
      <dgm:prSet presAssocID="{CA4F88E3-64E1-4C36-8926-D234E8E8995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DEF46BA-354B-4699-A17B-29A646CE92F0}" type="pres">
      <dgm:prSet presAssocID="{CA4F88E3-64E1-4C36-8926-D234E8E89957}" presName="hierFlow" presStyleCnt="0"/>
      <dgm:spPr/>
    </dgm:pt>
    <dgm:pt modelId="{F967615B-65FC-4C8A-BE21-78C9565C2EF3}" type="pres">
      <dgm:prSet presAssocID="{CA4F88E3-64E1-4C36-8926-D234E8E8995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BFD538A-A6D7-4FE5-A5CC-0E3267425A2C}" type="pres">
      <dgm:prSet presAssocID="{AAB4475B-B029-48BD-B6CE-93F65B0BF4E5}" presName="Name14" presStyleCnt="0"/>
      <dgm:spPr/>
    </dgm:pt>
    <dgm:pt modelId="{C1E30D74-17C0-4E9D-8F39-6D825EC10797}" type="pres">
      <dgm:prSet presAssocID="{AAB4475B-B029-48BD-B6CE-93F65B0BF4E5}" presName="level1Shape" presStyleLbl="node0" presStyleIdx="0" presStyleCnt="1" custScaleX="216142">
        <dgm:presLayoutVars>
          <dgm:chPref val="3"/>
        </dgm:presLayoutVars>
      </dgm:prSet>
      <dgm:spPr/>
    </dgm:pt>
    <dgm:pt modelId="{4E22DA25-EC25-4ADC-A5F4-34C1FF074229}" type="pres">
      <dgm:prSet presAssocID="{AAB4475B-B029-48BD-B6CE-93F65B0BF4E5}" presName="hierChild2" presStyleCnt="0"/>
      <dgm:spPr/>
    </dgm:pt>
    <dgm:pt modelId="{41F78AB0-EC9A-41DE-A00C-E35B297E0F02}" type="pres">
      <dgm:prSet presAssocID="{609DE8A8-EE72-4859-BDD4-45D20C1B7457}" presName="Name19" presStyleLbl="parChTrans1D2" presStyleIdx="0" presStyleCnt="4"/>
      <dgm:spPr/>
    </dgm:pt>
    <dgm:pt modelId="{29AFC1E5-45C6-4A0C-A34E-B714A47BD5D7}" type="pres">
      <dgm:prSet presAssocID="{E5B07EC4-FA41-4142-82E5-85B113BF63B7}" presName="Name21" presStyleCnt="0"/>
      <dgm:spPr/>
    </dgm:pt>
    <dgm:pt modelId="{DCA0F414-75F7-4C12-B945-2BC99AE0D2FB}" type="pres">
      <dgm:prSet presAssocID="{E5B07EC4-FA41-4142-82E5-85B113BF63B7}" presName="level2Shape" presStyleLbl="node2" presStyleIdx="0" presStyleCnt="4"/>
      <dgm:spPr/>
    </dgm:pt>
    <dgm:pt modelId="{0B090254-2355-443E-B3FF-4B328BFE5D34}" type="pres">
      <dgm:prSet presAssocID="{E5B07EC4-FA41-4142-82E5-85B113BF63B7}" presName="hierChild3" presStyleCnt="0"/>
      <dgm:spPr/>
    </dgm:pt>
    <dgm:pt modelId="{AE7D3A4E-5785-43AD-9CD4-896E83ADF67B}" type="pres">
      <dgm:prSet presAssocID="{3716B5CC-C634-4C5E-9004-7BE91006D8F9}" presName="Name19" presStyleLbl="parChTrans1D3" presStyleIdx="0" presStyleCnt="4"/>
      <dgm:spPr/>
    </dgm:pt>
    <dgm:pt modelId="{5A0CC32C-E001-41E8-A933-9FF8B8691AEB}" type="pres">
      <dgm:prSet presAssocID="{32425EE0-B740-415A-B656-B1F17995830C}" presName="Name21" presStyleCnt="0"/>
      <dgm:spPr/>
    </dgm:pt>
    <dgm:pt modelId="{5F4CD5F2-CE07-4007-A4B5-D7D85E70FA56}" type="pres">
      <dgm:prSet presAssocID="{32425EE0-B740-415A-B656-B1F17995830C}" presName="level2Shape" presStyleLbl="node3" presStyleIdx="0" presStyleCnt="4"/>
      <dgm:spPr/>
    </dgm:pt>
    <dgm:pt modelId="{DCE830FF-F8E3-4232-A628-69B452439C6C}" type="pres">
      <dgm:prSet presAssocID="{32425EE0-B740-415A-B656-B1F17995830C}" presName="hierChild3" presStyleCnt="0"/>
      <dgm:spPr/>
    </dgm:pt>
    <dgm:pt modelId="{EF5392AA-7A8C-4920-A3F0-FDAE0CE965AB}" type="pres">
      <dgm:prSet presAssocID="{E4B8961E-099C-416D-8A17-2EE8B2E8EA27}" presName="Name19" presStyleLbl="parChTrans1D2" presStyleIdx="1" presStyleCnt="4"/>
      <dgm:spPr/>
    </dgm:pt>
    <dgm:pt modelId="{8F27D56E-E142-4509-9ED5-4597D8DA45B2}" type="pres">
      <dgm:prSet presAssocID="{BBFC7814-434E-425D-823C-26905FF4B7EC}" presName="Name21" presStyleCnt="0"/>
      <dgm:spPr/>
    </dgm:pt>
    <dgm:pt modelId="{6FA13073-3257-44A6-B595-45536EE06FE6}" type="pres">
      <dgm:prSet presAssocID="{BBFC7814-434E-425D-823C-26905FF4B7EC}" presName="level2Shape" presStyleLbl="node2" presStyleIdx="1" presStyleCnt="4"/>
      <dgm:spPr/>
    </dgm:pt>
    <dgm:pt modelId="{836F3899-1760-47CE-AE2B-3D8516C32A3A}" type="pres">
      <dgm:prSet presAssocID="{BBFC7814-434E-425D-823C-26905FF4B7EC}" presName="hierChild3" presStyleCnt="0"/>
      <dgm:spPr/>
    </dgm:pt>
    <dgm:pt modelId="{ADA36CB4-7BEA-4E49-9506-8827A81C7E8B}" type="pres">
      <dgm:prSet presAssocID="{3A877FDA-B6EF-4EEC-B915-4CD1A4E6E09B}" presName="Name19" presStyleLbl="parChTrans1D3" presStyleIdx="1" presStyleCnt="4"/>
      <dgm:spPr/>
    </dgm:pt>
    <dgm:pt modelId="{15227CD6-B876-4029-BB0F-D5428ADF6FEA}" type="pres">
      <dgm:prSet presAssocID="{B130AB67-7110-41B1-863B-B5767AB0347A}" presName="Name21" presStyleCnt="0"/>
      <dgm:spPr/>
    </dgm:pt>
    <dgm:pt modelId="{D003C82F-0C9A-4C42-B530-39FDB5F538FB}" type="pres">
      <dgm:prSet presAssocID="{B130AB67-7110-41B1-863B-B5767AB0347A}" presName="level2Shape" presStyleLbl="node3" presStyleIdx="1" presStyleCnt="4" custScaleX="114999"/>
      <dgm:spPr/>
    </dgm:pt>
    <dgm:pt modelId="{850C6C95-B320-4258-9F34-9C9E5DEE9A4A}" type="pres">
      <dgm:prSet presAssocID="{B130AB67-7110-41B1-863B-B5767AB0347A}" presName="hierChild3" presStyleCnt="0"/>
      <dgm:spPr/>
    </dgm:pt>
    <dgm:pt modelId="{67B1C1AA-2413-4F01-B331-814E51C4AB00}" type="pres">
      <dgm:prSet presAssocID="{ACE85F8C-824C-461B-9F95-15D4D8B9450C}" presName="Name19" presStyleLbl="parChTrans1D2" presStyleIdx="2" presStyleCnt="4"/>
      <dgm:spPr/>
    </dgm:pt>
    <dgm:pt modelId="{99CA5EFA-90E9-46FB-978B-446028B711A1}" type="pres">
      <dgm:prSet presAssocID="{2B89063E-0C6F-4FD1-90CC-1155172B9C65}" presName="Name21" presStyleCnt="0"/>
      <dgm:spPr/>
    </dgm:pt>
    <dgm:pt modelId="{86392399-5B49-4193-AB18-6E5C728C2FFF}" type="pres">
      <dgm:prSet presAssocID="{2B89063E-0C6F-4FD1-90CC-1155172B9C65}" presName="level2Shape" presStyleLbl="node2" presStyleIdx="2" presStyleCnt="4" custScaleX="150929"/>
      <dgm:spPr/>
    </dgm:pt>
    <dgm:pt modelId="{2837FF89-68C1-4EB3-805D-E4E829F5C214}" type="pres">
      <dgm:prSet presAssocID="{2B89063E-0C6F-4FD1-90CC-1155172B9C65}" presName="hierChild3" presStyleCnt="0"/>
      <dgm:spPr/>
    </dgm:pt>
    <dgm:pt modelId="{BE660AE3-9C67-4912-B1D0-9411B38265FF}" type="pres">
      <dgm:prSet presAssocID="{F71186CF-197E-4716-90BB-5CC972D90B4A}" presName="Name19" presStyleLbl="parChTrans1D3" presStyleIdx="2" presStyleCnt="4"/>
      <dgm:spPr/>
    </dgm:pt>
    <dgm:pt modelId="{1630B11B-13CE-42B6-833C-52DCE51EBBEB}" type="pres">
      <dgm:prSet presAssocID="{22DFA4C3-08C4-4409-8290-5F31B78B8C43}" presName="Name21" presStyleCnt="0"/>
      <dgm:spPr/>
    </dgm:pt>
    <dgm:pt modelId="{36900E68-4648-4D30-B311-19845DF208E6}" type="pres">
      <dgm:prSet presAssocID="{22DFA4C3-08C4-4409-8290-5F31B78B8C43}" presName="level2Shape" presStyleLbl="node3" presStyleIdx="2" presStyleCnt="4" custScaleX="130078"/>
      <dgm:spPr/>
    </dgm:pt>
    <dgm:pt modelId="{36681283-FEAF-4A5D-B25D-77C1475FC0D1}" type="pres">
      <dgm:prSet presAssocID="{22DFA4C3-08C4-4409-8290-5F31B78B8C43}" presName="hierChild3" presStyleCnt="0"/>
      <dgm:spPr/>
    </dgm:pt>
    <dgm:pt modelId="{F562F81E-33BC-4362-9ADA-77C7BE24885A}" type="pres">
      <dgm:prSet presAssocID="{2ED44A10-A30A-40AB-AF8E-E704BCF9A95D}" presName="Name19" presStyleLbl="parChTrans1D2" presStyleIdx="3" presStyleCnt="4"/>
      <dgm:spPr/>
    </dgm:pt>
    <dgm:pt modelId="{7C892D8B-3B11-451B-8A05-A6FF72C456FE}" type="pres">
      <dgm:prSet presAssocID="{E597B4EC-9567-4F81-8CF3-CBD51A140781}" presName="Name21" presStyleCnt="0"/>
      <dgm:spPr/>
    </dgm:pt>
    <dgm:pt modelId="{5E5C4029-9095-45C7-BF24-0EE4A13E3A3B}" type="pres">
      <dgm:prSet presAssocID="{E597B4EC-9567-4F81-8CF3-CBD51A140781}" presName="level2Shape" presStyleLbl="node2" presStyleIdx="3" presStyleCnt="4" custScaleX="140677"/>
      <dgm:spPr/>
    </dgm:pt>
    <dgm:pt modelId="{6C89E420-A3BF-4182-87A3-E41FDCFA171C}" type="pres">
      <dgm:prSet presAssocID="{E597B4EC-9567-4F81-8CF3-CBD51A140781}" presName="hierChild3" presStyleCnt="0"/>
      <dgm:spPr/>
    </dgm:pt>
    <dgm:pt modelId="{1A3FEC06-AF94-4C7E-94C8-BA747744151A}" type="pres">
      <dgm:prSet presAssocID="{D3035C0D-CC3D-4F25-B067-5C648C161ED2}" presName="Name19" presStyleLbl="parChTrans1D3" presStyleIdx="3" presStyleCnt="4"/>
      <dgm:spPr/>
    </dgm:pt>
    <dgm:pt modelId="{37DE98C5-6D9C-471F-AB22-FD158572D677}" type="pres">
      <dgm:prSet presAssocID="{CF20F148-91F0-46ED-A53A-B7622C2F1D0A}" presName="Name21" presStyleCnt="0"/>
      <dgm:spPr/>
    </dgm:pt>
    <dgm:pt modelId="{25022474-8D88-4F99-8717-59F1EF627EED}" type="pres">
      <dgm:prSet presAssocID="{CF20F148-91F0-46ED-A53A-B7622C2F1D0A}" presName="level2Shape" presStyleLbl="node3" presStyleIdx="3" presStyleCnt="4" custScaleX="130851"/>
      <dgm:spPr/>
    </dgm:pt>
    <dgm:pt modelId="{6DDE61B5-4921-4142-883B-79CB85C287A4}" type="pres">
      <dgm:prSet presAssocID="{CF20F148-91F0-46ED-A53A-B7622C2F1D0A}" presName="hierChild3" presStyleCnt="0"/>
      <dgm:spPr/>
    </dgm:pt>
    <dgm:pt modelId="{65FDB2A3-BE41-4D7D-9AD6-D348ED72668E}" type="pres">
      <dgm:prSet presAssocID="{CA4F88E3-64E1-4C36-8926-D234E8E89957}" presName="bgShapesFlow" presStyleCnt="0"/>
      <dgm:spPr/>
    </dgm:pt>
  </dgm:ptLst>
  <dgm:cxnLst>
    <dgm:cxn modelId="{0BA20F01-0CAA-434F-9FA5-79F072A9E805}" type="presOf" srcId="{E597B4EC-9567-4F81-8CF3-CBD51A140781}" destId="{5E5C4029-9095-45C7-BF24-0EE4A13E3A3B}" srcOrd="0" destOrd="0" presId="urn:microsoft.com/office/officeart/2005/8/layout/hierarchy6"/>
    <dgm:cxn modelId="{64C2440A-2370-4BEF-BBE1-D9ACAFB2E87A}" srcId="{E597B4EC-9567-4F81-8CF3-CBD51A140781}" destId="{CF20F148-91F0-46ED-A53A-B7622C2F1D0A}" srcOrd="0" destOrd="0" parTransId="{D3035C0D-CC3D-4F25-B067-5C648C161ED2}" sibTransId="{99127FC6-D7AD-417C-910D-B80E9A32923D}"/>
    <dgm:cxn modelId="{C9549D0F-BFB4-4783-A9A2-E12DD4182690}" type="presOf" srcId="{E5B07EC4-FA41-4142-82E5-85B113BF63B7}" destId="{DCA0F414-75F7-4C12-B945-2BC99AE0D2FB}" srcOrd="0" destOrd="0" presId="urn:microsoft.com/office/officeart/2005/8/layout/hierarchy6"/>
    <dgm:cxn modelId="{E0A33A1E-272B-44E6-A5CF-724D4C69977A}" type="presOf" srcId="{2ED44A10-A30A-40AB-AF8E-E704BCF9A95D}" destId="{F562F81E-33BC-4362-9ADA-77C7BE24885A}" srcOrd="0" destOrd="0" presId="urn:microsoft.com/office/officeart/2005/8/layout/hierarchy6"/>
    <dgm:cxn modelId="{8403631F-C212-4DDF-A959-FE364C792087}" type="presOf" srcId="{3716B5CC-C634-4C5E-9004-7BE91006D8F9}" destId="{AE7D3A4E-5785-43AD-9CD4-896E83ADF67B}" srcOrd="0" destOrd="0" presId="urn:microsoft.com/office/officeart/2005/8/layout/hierarchy6"/>
    <dgm:cxn modelId="{4D624321-8044-4E8F-A001-DA00DC209647}" srcId="{AAB4475B-B029-48BD-B6CE-93F65B0BF4E5}" destId="{BBFC7814-434E-425D-823C-26905FF4B7EC}" srcOrd="1" destOrd="0" parTransId="{E4B8961E-099C-416D-8A17-2EE8B2E8EA27}" sibTransId="{BA62FC48-4775-4B96-ADBC-D1369C4ED82F}"/>
    <dgm:cxn modelId="{7D34C025-74F0-4F90-8DCD-D010EA9A1BAF}" srcId="{AAB4475B-B029-48BD-B6CE-93F65B0BF4E5}" destId="{2B89063E-0C6F-4FD1-90CC-1155172B9C65}" srcOrd="2" destOrd="0" parTransId="{ACE85F8C-824C-461B-9F95-15D4D8B9450C}" sibTransId="{6D3239B4-10E9-41CA-8FF1-8E5D837909E1}"/>
    <dgm:cxn modelId="{A790D330-7B9F-4EFD-9542-722B7FDC12A4}" type="presOf" srcId="{32425EE0-B740-415A-B656-B1F17995830C}" destId="{5F4CD5F2-CE07-4007-A4B5-D7D85E70FA56}" srcOrd="0" destOrd="0" presId="urn:microsoft.com/office/officeart/2005/8/layout/hierarchy6"/>
    <dgm:cxn modelId="{0E082434-11CB-491E-AABD-9BD29A618217}" type="presOf" srcId="{609DE8A8-EE72-4859-BDD4-45D20C1B7457}" destId="{41F78AB0-EC9A-41DE-A00C-E35B297E0F02}" srcOrd="0" destOrd="0" presId="urn:microsoft.com/office/officeart/2005/8/layout/hierarchy6"/>
    <dgm:cxn modelId="{97B3555E-071E-462B-832C-318548FE9DE1}" type="presOf" srcId="{AAB4475B-B029-48BD-B6CE-93F65B0BF4E5}" destId="{C1E30D74-17C0-4E9D-8F39-6D825EC10797}" srcOrd="0" destOrd="0" presId="urn:microsoft.com/office/officeart/2005/8/layout/hierarchy6"/>
    <dgm:cxn modelId="{C51D3D65-B539-4082-9D10-0D1C1AC73B71}" srcId="{CA4F88E3-64E1-4C36-8926-D234E8E89957}" destId="{AAB4475B-B029-48BD-B6CE-93F65B0BF4E5}" srcOrd="0" destOrd="0" parTransId="{0C7BC088-995B-4CC2-98E2-6CA023B13752}" sibTransId="{0ECED551-4702-420B-B332-F3BF9E4AED29}"/>
    <dgm:cxn modelId="{20F8BA45-49E0-46C4-BB14-57628E8C0482}" type="presOf" srcId="{22DFA4C3-08C4-4409-8290-5F31B78B8C43}" destId="{36900E68-4648-4D30-B311-19845DF208E6}" srcOrd="0" destOrd="0" presId="urn:microsoft.com/office/officeart/2005/8/layout/hierarchy6"/>
    <dgm:cxn modelId="{F2251A53-E107-4CF4-A9F9-B7FCB5DA42D1}" type="presOf" srcId="{2B89063E-0C6F-4FD1-90CC-1155172B9C65}" destId="{86392399-5B49-4193-AB18-6E5C728C2FFF}" srcOrd="0" destOrd="0" presId="urn:microsoft.com/office/officeart/2005/8/layout/hierarchy6"/>
    <dgm:cxn modelId="{9C4F4788-F9ED-428B-80B9-1C03050E4B68}" srcId="{2B89063E-0C6F-4FD1-90CC-1155172B9C65}" destId="{22DFA4C3-08C4-4409-8290-5F31B78B8C43}" srcOrd="0" destOrd="0" parTransId="{F71186CF-197E-4716-90BB-5CC972D90B4A}" sibTransId="{B405BA09-A4DD-4635-8453-E9FCADE535A6}"/>
    <dgm:cxn modelId="{4BACE5A3-0C26-4FD8-8E2D-8FB6EF5EDC89}" type="presOf" srcId="{D3035C0D-CC3D-4F25-B067-5C648C161ED2}" destId="{1A3FEC06-AF94-4C7E-94C8-BA747744151A}" srcOrd="0" destOrd="0" presId="urn:microsoft.com/office/officeart/2005/8/layout/hierarchy6"/>
    <dgm:cxn modelId="{524629B0-CE63-456E-964A-F91E8AA9DF29}" type="presOf" srcId="{BBFC7814-434E-425D-823C-26905FF4B7EC}" destId="{6FA13073-3257-44A6-B595-45536EE06FE6}" srcOrd="0" destOrd="0" presId="urn:microsoft.com/office/officeart/2005/8/layout/hierarchy6"/>
    <dgm:cxn modelId="{1771B3B0-0D62-403F-8BEF-C562BBD24D1B}" type="presOf" srcId="{ACE85F8C-824C-461B-9F95-15D4D8B9450C}" destId="{67B1C1AA-2413-4F01-B331-814E51C4AB00}" srcOrd="0" destOrd="0" presId="urn:microsoft.com/office/officeart/2005/8/layout/hierarchy6"/>
    <dgm:cxn modelId="{39DA4EB7-89BD-4B08-BCE7-B645CFBBE920}" type="presOf" srcId="{3A877FDA-B6EF-4EEC-B915-4CD1A4E6E09B}" destId="{ADA36CB4-7BEA-4E49-9506-8827A81C7E8B}" srcOrd="0" destOrd="0" presId="urn:microsoft.com/office/officeart/2005/8/layout/hierarchy6"/>
    <dgm:cxn modelId="{A7B1DEC2-F757-4783-88D8-26B992982386}" srcId="{E5B07EC4-FA41-4142-82E5-85B113BF63B7}" destId="{32425EE0-B740-415A-B656-B1F17995830C}" srcOrd="0" destOrd="0" parTransId="{3716B5CC-C634-4C5E-9004-7BE91006D8F9}" sibTransId="{EDE891B8-C8B8-4CE4-9AFD-8BFA258EC6DD}"/>
    <dgm:cxn modelId="{4E223BC7-979A-4CEC-A9D1-D909AA26450E}" srcId="{BBFC7814-434E-425D-823C-26905FF4B7EC}" destId="{B130AB67-7110-41B1-863B-B5767AB0347A}" srcOrd="0" destOrd="0" parTransId="{3A877FDA-B6EF-4EEC-B915-4CD1A4E6E09B}" sibTransId="{67E2E45E-A9A9-4800-A063-2871DEC36DCC}"/>
    <dgm:cxn modelId="{BEA486C7-9D16-4EA3-83D8-CC1518B34C4A}" type="presOf" srcId="{E4B8961E-099C-416D-8A17-2EE8B2E8EA27}" destId="{EF5392AA-7A8C-4920-A3F0-FDAE0CE965AB}" srcOrd="0" destOrd="0" presId="urn:microsoft.com/office/officeart/2005/8/layout/hierarchy6"/>
    <dgm:cxn modelId="{FEC708CB-AABF-4CDD-AC43-E6004D81EC8E}" srcId="{AAB4475B-B029-48BD-B6CE-93F65B0BF4E5}" destId="{E597B4EC-9567-4F81-8CF3-CBD51A140781}" srcOrd="3" destOrd="0" parTransId="{2ED44A10-A30A-40AB-AF8E-E704BCF9A95D}" sibTransId="{2D52C2CD-268B-46E2-89C6-133FC86E2275}"/>
    <dgm:cxn modelId="{FD05D3D6-CFD4-40A6-9D47-D0AA5A74AB4B}" type="presOf" srcId="{CF20F148-91F0-46ED-A53A-B7622C2F1D0A}" destId="{25022474-8D88-4F99-8717-59F1EF627EED}" srcOrd="0" destOrd="0" presId="urn:microsoft.com/office/officeart/2005/8/layout/hierarchy6"/>
    <dgm:cxn modelId="{82D55FDB-430D-4346-8387-014DC7A5DB33}" type="presOf" srcId="{B130AB67-7110-41B1-863B-B5767AB0347A}" destId="{D003C82F-0C9A-4C42-B530-39FDB5F538FB}" srcOrd="0" destOrd="0" presId="urn:microsoft.com/office/officeart/2005/8/layout/hierarchy6"/>
    <dgm:cxn modelId="{E451C4F2-C7DD-4470-A874-0BD6690479C0}" type="presOf" srcId="{F71186CF-197E-4716-90BB-5CC972D90B4A}" destId="{BE660AE3-9C67-4912-B1D0-9411B38265FF}" srcOrd="0" destOrd="0" presId="urn:microsoft.com/office/officeart/2005/8/layout/hierarchy6"/>
    <dgm:cxn modelId="{1E3CC1F7-F18F-442F-A580-F7C7EE85A1B9}" srcId="{AAB4475B-B029-48BD-B6CE-93F65B0BF4E5}" destId="{E5B07EC4-FA41-4142-82E5-85B113BF63B7}" srcOrd="0" destOrd="0" parTransId="{609DE8A8-EE72-4859-BDD4-45D20C1B7457}" sibTransId="{9B1B6028-88D7-49AC-AC34-374EA6A618A4}"/>
    <dgm:cxn modelId="{1DE91FFE-059D-4CF3-A8DA-7F12EBB09038}" type="presOf" srcId="{CA4F88E3-64E1-4C36-8926-D234E8E89957}" destId="{78DBBC02-451A-48EE-9945-BE8AC303AA53}" srcOrd="0" destOrd="0" presId="urn:microsoft.com/office/officeart/2005/8/layout/hierarchy6"/>
    <dgm:cxn modelId="{D34F26E7-73A8-4568-9FD6-E3A7F85517F0}" type="presParOf" srcId="{78DBBC02-451A-48EE-9945-BE8AC303AA53}" destId="{6DEF46BA-354B-4699-A17B-29A646CE92F0}" srcOrd="0" destOrd="0" presId="urn:microsoft.com/office/officeart/2005/8/layout/hierarchy6"/>
    <dgm:cxn modelId="{F663B8D2-64DB-4FDE-83E7-7A519435C5D9}" type="presParOf" srcId="{6DEF46BA-354B-4699-A17B-29A646CE92F0}" destId="{F967615B-65FC-4C8A-BE21-78C9565C2EF3}" srcOrd="0" destOrd="0" presId="urn:microsoft.com/office/officeart/2005/8/layout/hierarchy6"/>
    <dgm:cxn modelId="{497F27C5-E95C-4193-98B0-942276E2BE53}" type="presParOf" srcId="{F967615B-65FC-4C8A-BE21-78C9565C2EF3}" destId="{DBFD538A-A6D7-4FE5-A5CC-0E3267425A2C}" srcOrd="0" destOrd="0" presId="urn:microsoft.com/office/officeart/2005/8/layout/hierarchy6"/>
    <dgm:cxn modelId="{80FDACA7-C6A0-4589-844E-E1A140A28EC1}" type="presParOf" srcId="{DBFD538A-A6D7-4FE5-A5CC-0E3267425A2C}" destId="{C1E30D74-17C0-4E9D-8F39-6D825EC10797}" srcOrd="0" destOrd="0" presId="urn:microsoft.com/office/officeart/2005/8/layout/hierarchy6"/>
    <dgm:cxn modelId="{712495C6-428B-43B9-95FC-47CD35ECADBD}" type="presParOf" srcId="{DBFD538A-A6D7-4FE5-A5CC-0E3267425A2C}" destId="{4E22DA25-EC25-4ADC-A5F4-34C1FF074229}" srcOrd="1" destOrd="0" presId="urn:microsoft.com/office/officeart/2005/8/layout/hierarchy6"/>
    <dgm:cxn modelId="{2C750AB5-D517-4FBC-AD9E-DF682FB5CAB8}" type="presParOf" srcId="{4E22DA25-EC25-4ADC-A5F4-34C1FF074229}" destId="{41F78AB0-EC9A-41DE-A00C-E35B297E0F02}" srcOrd="0" destOrd="0" presId="urn:microsoft.com/office/officeart/2005/8/layout/hierarchy6"/>
    <dgm:cxn modelId="{EAC691A8-AE57-4A88-914B-AD26843CED58}" type="presParOf" srcId="{4E22DA25-EC25-4ADC-A5F4-34C1FF074229}" destId="{29AFC1E5-45C6-4A0C-A34E-B714A47BD5D7}" srcOrd="1" destOrd="0" presId="urn:microsoft.com/office/officeart/2005/8/layout/hierarchy6"/>
    <dgm:cxn modelId="{CD2ED550-BEFA-4AF3-85E0-7AF8FEE8DDFA}" type="presParOf" srcId="{29AFC1E5-45C6-4A0C-A34E-B714A47BD5D7}" destId="{DCA0F414-75F7-4C12-B945-2BC99AE0D2FB}" srcOrd="0" destOrd="0" presId="urn:microsoft.com/office/officeart/2005/8/layout/hierarchy6"/>
    <dgm:cxn modelId="{E96C5C80-BFAC-45E4-B773-5F64FCE18A70}" type="presParOf" srcId="{29AFC1E5-45C6-4A0C-A34E-B714A47BD5D7}" destId="{0B090254-2355-443E-B3FF-4B328BFE5D34}" srcOrd="1" destOrd="0" presId="urn:microsoft.com/office/officeart/2005/8/layout/hierarchy6"/>
    <dgm:cxn modelId="{E114902C-E1B4-429C-9F64-C37310C1673F}" type="presParOf" srcId="{0B090254-2355-443E-B3FF-4B328BFE5D34}" destId="{AE7D3A4E-5785-43AD-9CD4-896E83ADF67B}" srcOrd="0" destOrd="0" presId="urn:microsoft.com/office/officeart/2005/8/layout/hierarchy6"/>
    <dgm:cxn modelId="{C0677139-B606-4E2E-A8B3-7A224F27A199}" type="presParOf" srcId="{0B090254-2355-443E-B3FF-4B328BFE5D34}" destId="{5A0CC32C-E001-41E8-A933-9FF8B8691AEB}" srcOrd="1" destOrd="0" presId="urn:microsoft.com/office/officeart/2005/8/layout/hierarchy6"/>
    <dgm:cxn modelId="{6CE3006C-6F59-49B1-8E88-7774DB4B9448}" type="presParOf" srcId="{5A0CC32C-E001-41E8-A933-9FF8B8691AEB}" destId="{5F4CD5F2-CE07-4007-A4B5-D7D85E70FA56}" srcOrd="0" destOrd="0" presId="urn:microsoft.com/office/officeart/2005/8/layout/hierarchy6"/>
    <dgm:cxn modelId="{B65DCE94-25ED-49C5-BC60-6ED231A403F4}" type="presParOf" srcId="{5A0CC32C-E001-41E8-A933-9FF8B8691AEB}" destId="{DCE830FF-F8E3-4232-A628-69B452439C6C}" srcOrd="1" destOrd="0" presId="urn:microsoft.com/office/officeart/2005/8/layout/hierarchy6"/>
    <dgm:cxn modelId="{5F29BFE5-31AE-4E61-AE60-EFE33ED78C18}" type="presParOf" srcId="{4E22DA25-EC25-4ADC-A5F4-34C1FF074229}" destId="{EF5392AA-7A8C-4920-A3F0-FDAE0CE965AB}" srcOrd="2" destOrd="0" presId="urn:microsoft.com/office/officeart/2005/8/layout/hierarchy6"/>
    <dgm:cxn modelId="{EA346209-A2D7-4D47-AE4C-7F63D4873375}" type="presParOf" srcId="{4E22DA25-EC25-4ADC-A5F4-34C1FF074229}" destId="{8F27D56E-E142-4509-9ED5-4597D8DA45B2}" srcOrd="3" destOrd="0" presId="urn:microsoft.com/office/officeart/2005/8/layout/hierarchy6"/>
    <dgm:cxn modelId="{A1CAD22F-46C5-4479-82AE-D330AA488B3D}" type="presParOf" srcId="{8F27D56E-E142-4509-9ED5-4597D8DA45B2}" destId="{6FA13073-3257-44A6-B595-45536EE06FE6}" srcOrd="0" destOrd="0" presId="urn:microsoft.com/office/officeart/2005/8/layout/hierarchy6"/>
    <dgm:cxn modelId="{9FDA07E4-F21B-40E1-8FD4-3F349B09F41F}" type="presParOf" srcId="{8F27D56E-E142-4509-9ED5-4597D8DA45B2}" destId="{836F3899-1760-47CE-AE2B-3D8516C32A3A}" srcOrd="1" destOrd="0" presId="urn:microsoft.com/office/officeart/2005/8/layout/hierarchy6"/>
    <dgm:cxn modelId="{BE9BBECD-D6B8-4142-807E-C9F82A3D6288}" type="presParOf" srcId="{836F3899-1760-47CE-AE2B-3D8516C32A3A}" destId="{ADA36CB4-7BEA-4E49-9506-8827A81C7E8B}" srcOrd="0" destOrd="0" presId="urn:microsoft.com/office/officeart/2005/8/layout/hierarchy6"/>
    <dgm:cxn modelId="{259FF350-A76F-4292-9647-E98DDBF9EF87}" type="presParOf" srcId="{836F3899-1760-47CE-AE2B-3D8516C32A3A}" destId="{15227CD6-B876-4029-BB0F-D5428ADF6FEA}" srcOrd="1" destOrd="0" presId="urn:microsoft.com/office/officeart/2005/8/layout/hierarchy6"/>
    <dgm:cxn modelId="{43717C27-032E-440C-BD85-F67E8D2C2148}" type="presParOf" srcId="{15227CD6-B876-4029-BB0F-D5428ADF6FEA}" destId="{D003C82F-0C9A-4C42-B530-39FDB5F538FB}" srcOrd="0" destOrd="0" presId="urn:microsoft.com/office/officeart/2005/8/layout/hierarchy6"/>
    <dgm:cxn modelId="{C8D4B404-FFCE-44B9-A1FF-4078D58B2928}" type="presParOf" srcId="{15227CD6-B876-4029-BB0F-D5428ADF6FEA}" destId="{850C6C95-B320-4258-9F34-9C9E5DEE9A4A}" srcOrd="1" destOrd="0" presId="urn:microsoft.com/office/officeart/2005/8/layout/hierarchy6"/>
    <dgm:cxn modelId="{BD39646C-CCA8-4459-A86D-8382E098FE67}" type="presParOf" srcId="{4E22DA25-EC25-4ADC-A5F4-34C1FF074229}" destId="{67B1C1AA-2413-4F01-B331-814E51C4AB00}" srcOrd="4" destOrd="0" presId="urn:microsoft.com/office/officeart/2005/8/layout/hierarchy6"/>
    <dgm:cxn modelId="{74DECCBC-3369-4897-A319-72AB6CDEF856}" type="presParOf" srcId="{4E22DA25-EC25-4ADC-A5F4-34C1FF074229}" destId="{99CA5EFA-90E9-46FB-978B-446028B711A1}" srcOrd="5" destOrd="0" presId="urn:microsoft.com/office/officeart/2005/8/layout/hierarchy6"/>
    <dgm:cxn modelId="{51A624C6-AD3F-4CE2-93C2-16F01CE8A911}" type="presParOf" srcId="{99CA5EFA-90E9-46FB-978B-446028B711A1}" destId="{86392399-5B49-4193-AB18-6E5C728C2FFF}" srcOrd="0" destOrd="0" presId="urn:microsoft.com/office/officeart/2005/8/layout/hierarchy6"/>
    <dgm:cxn modelId="{E799373C-5586-48CD-8E5E-623565B14F01}" type="presParOf" srcId="{99CA5EFA-90E9-46FB-978B-446028B711A1}" destId="{2837FF89-68C1-4EB3-805D-E4E829F5C214}" srcOrd="1" destOrd="0" presId="urn:microsoft.com/office/officeart/2005/8/layout/hierarchy6"/>
    <dgm:cxn modelId="{132778BB-46CB-40DE-91ED-DD2D1CD8B0B4}" type="presParOf" srcId="{2837FF89-68C1-4EB3-805D-E4E829F5C214}" destId="{BE660AE3-9C67-4912-B1D0-9411B38265FF}" srcOrd="0" destOrd="0" presId="urn:microsoft.com/office/officeart/2005/8/layout/hierarchy6"/>
    <dgm:cxn modelId="{B5E59EAD-BD0C-4B6C-8DD8-EE6B0F030444}" type="presParOf" srcId="{2837FF89-68C1-4EB3-805D-E4E829F5C214}" destId="{1630B11B-13CE-42B6-833C-52DCE51EBBEB}" srcOrd="1" destOrd="0" presId="urn:microsoft.com/office/officeart/2005/8/layout/hierarchy6"/>
    <dgm:cxn modelId="{5460780A-72A0-4260-BE94-3CBC9E8F2E60}" type="presParOf" srcId="{1630B11B-13CE-42B6-833C-52DCE51EBBEB}" destId="{36900E68-4648-4D30-B311-19845DF208E6}" srcOrd="0" destOrd="0" presId="urn:microsoft.com/office/officeart/2005/8/layout/hierarchy6"/>
    <dgm:cxn modelId="{81EF36C0-A885-4A52-96A5-0A1C2ED829F7}" type="presParOf" srcId="{1630B11B-13CE-42B6-833C-52DCE51EBBEB}" destId="{36681283-FEAF-4A5D-B25D-77C1475FC0D1}" srcOrd="1" destOrd="0" presId="urn:microsoft.com/office/officeart/2005/8/layout/hierarchy6"/>
    <dgm:cxn modelId="{19721344-7E71-4419-8E8C-2B602CB21C9C}" type="presParOf" srcId="{4E22DA25-EC25-4ADC-A5F4-34C1FF074229}" destId="{F562F81E-33BC-4362-9ADA-77C7BE24885A}" srcOrd="6" destOrd="0" presId="urn:microsoft.com/office/officeart/2005/8/layout/hierarchy6"/>
    <dgm:cxn modelId="{00E3B21D-056C-41D8-B0EC-E1D83947CE2C}" type="presParOf" srcId="{4E22DA25-EC25-4ADC-A5F4-34C1FF074229}" destId="{7C892D8B-3B11-451B-8A05-A6FF72C456FE}" srcOrd="7" destOrd="0" presId="urn:microsoft.com/office/officeart/2005/8/layout/hierarchy6"/>
    <dgm:cxn modelId="{01201F4D-9AE5-48D4-A746-888B9BA1B852}" type="presParOf" srcId="{7C892D8B-3B11-451B-8A05-A6FF72C456FE}" destId="{5E5C4029-9095-45C7-BF24-0EE4A13E3A3B}" srcOrd="0" destOrd="0" presId="urn:microsoft.com/office/officeart/2005/8/layout/hierarchy6"/>
    <dgm:cxn modelId="{9B445232-18EA-4C5D-B7FF-8D5A2CCDFAAC}" type="presParOf" srcId="{7C892D8B-3B11-451B-8A05-A6FF72C456FE}" destId="{6C89E420-A3BF-4182-87A3-E41FDCFA171C}" srcOrd="1" destOrd="0" presId="urn:microsoft.com/office/officeart/2005/8/layout/hierarchy6"/>
    <dgm:cxn modelId="{08E76570-BF9D-4F9E-8D4E-7D865281AEE4}" type="presParOf" srcId="{6C89E420-A3BF-4182-87A3-E41FDCFA171C}" destId="{1A3FEC06-AF94-4C7E-94C8-BA747744151A}" srcOrd="0" destOrd="0" presId="urn:microsoft.com/office/officeart/2005/8/layout/hierarchy6"/>
    <dgm:cxn modelId="{2346795E-888F-493D-ABD2-7D38D68EB0F8}" type="presParOf" srcId="{6C89E420-A3BF-4182-87A3-E41FDCFA171C}" destId="{37DE98C5-6D9C-471F-AB22-FD158572D677}" srcOrd="1" destOrd="0" presId="urn:microsoft.com/office/officeart/2005/8/layout/hierarchy6"/>
    <dgm:cxn modelId="{0379248B-6166-442C-A6C8-B4ED6A5CD933}" type="presParOf" srcId="{37DE98C5-6D9C-471F-AB22-FD158572D677}" destId="{25022474-8D88-4F99-8717-59F1EF627EED}" srcOrd="0" destOrd="0" presId="urn:microsoft.com/office/officeart/2005/8/layout/hierarchy6"/>
    <dgm:cxn modelId="{9D4F392F-FCA4-4AF6-813B-FAB8BF336A5C}" type="presParOf" srcId="{37DE98C5-6D9C-471F-AB22-FD158572D677}" destId="{6DDE61B5-4921-4142-883B-79CB85C287A4}" srcOrd="1" destOrd="0" presId="urn:microsoft.com/office/officeart/2005/8/layout/hierarchy6"/>
    <dgm:cxn modelId="{2EAB13C3-B72F-4DD7-B4A6-E62209F1F3FD}" type="presParOf" srcId="{78DBBC02-451A-48EE-9945-BE8AC303AA53}" destId="{65FDB2A3-BE41-4D7D-9AD6-D348ED72668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30D74-17C0-4E9D-8F39-6D825EC10797}">
      <dsp:nvSpPr>
        <dsp:cNvPr id="0" name=""/>
        <dsp:cNvSpPr/>
      </dsp:nvSpPr>
      <dsp:spPr>
        <a:xfrm>
          <a:off x="2526166" y="366865"/>
          <a:ext cx="2926019" cy="9024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Android</a:t>
          </a:r>
          <a:r>
            <a:rPr lang="zh-CN" altLang="en-US" sz="2400" kern="12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四大组件</a:t>
          </a:r>
        </a:p>
      </dsp:txBody>
      <dsp:txXfrm>
        <a:off x="2552599" y="393298"/>
        <a:ext cx="2873153" cy="849633"/>
      </dsp:txXfrm>
    </dsp:sp>
    <dsp:sp modelId="{41F78AB0-EC9A-41DE-A00C-E35B297E0F02}">
      <dsp:nvSpPr>
        <dsp:cNvPr id="0" name=""/>
        <dsp:cNvSpPr/>
      </dsp:nvSpPr>
      <dsp:spPr>
        <a:xfrm>
          <a:off x="678546" y="1269365"/>
          <a:ext cx="3310630" cy="360999"/>
        </a:xfrm>
        <a:custGeom>
          <a:avLst/>
          <a:gdLst/>
          <a:ahLst/>
          <a:cxnLst/>
          <a:rect l="0" t="0" r="0" b="0"/>
          <a:pathLst>
            <a:path>
              <a:moveTo>
                <a:pt x="3310630" y="0"/>
              </a:moveTo>
              <a:lnTo>
                <a:pt x="3310630" y="180499"/>
              </a:lnTo>
              <a:lnTo>
                <a:pt x="0" y="180499"/>
              </a:lnTo>
              <a:lnTo>
                <a:pt x="0" y="3609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0F414-75F7-4C12-B945-2BC99AE0D2FB}">
      <dsp:nvSpPr>
        <dsp:cNvPr id="0" name=""/>
        <dsp:cNvSpPr/>
      </dsp:nvSpPr>
      <dsp:spPr>
        <a:xfrm>
          <a:off x="1672" y="1630364"/>
          <a:ext cx="1353748" cy="902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Activity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活动</a:t>
          </a:r>
        </a:p>
      </dsp:txBody>
      <dsp:txXfrm>
        <a:off x="28105" y="1656797"/>
        <a:ext cx="1300882" cy="849633"/>
      </dsp:txXfrm>
    </dsp:sp>
    <dsp:sp modelId="{AE7D3A4E-5785-43AD-9CD4-896E83ADF67B}">
      <dsp:nvSpPr>
        <dsp:cNvPr id="0" name=""/>
        <dsp:cNvSpPr/>
      </dsp:nvSpPr>
      <dsp:spPr>
        <a:xfrm>
          <a:off x="632826" y="2532864"/>
          <a:ext cx="91440" cy="3609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99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CD5F2-CE07-4007-A4B5-D7D85E70FA56}">
      <dsp:nvSpPr>
        <dsp:cNvPr id="0" name=""/>
        <dsp:cNvSpPr/>
      </dsp:nvSpPr>
      <dsp:spPr>
        <a:xfrm>
          <a:off x="1672" y="2893863"/>
          <a:ext cx="1353748" cy="902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和用户交互</a:t>
          </a:r>
        </a:p>
      </dsp:txBody>
      <dsp:txXfrm>
        <a:off x="28105" y="2920296"/>
        <a:ext cx="1300882" cy="849633"/>
      </dsp:txXfrm>
    </dsp:sp>
    <dsp:sp modelId="{EF5392AA-7A8C-4920-A3F0-FDAE0CE965AB}">
      <dsp:nvSpPr>
        <dsp:cNvPr id="0" name=""/>
        <dsp:cNvSpPr/>
      </dsp:nvSpPr>
      <dsp:spPr>
        <a:xfrm>
          <a:off x="2539944" y="1269365"/>
          <a:ext cx="1449232" cy="360999"/>
        </a:xfrm>
        <a:custGeom>
          <a:avLst/>
          <a:gdLst/>
          <a:ahLst/>
          <a:cxnLst/>
          <a:rect l="0" t="0" r="0" b="0"/>
          <a:pathLst>
            <a:path>
              <a:moveTo>
                <a:pt x="1449232" y="0"/>
              </a:moveTo>
              <a:lnTo>
                <a:pt x="1449232" y="180499"/>
              </a:lnTo>
              <a:lnTo>
                <a:pt x="0" y="180499"/>
              </a:lnTo>
              <a:lnTo>
                <a:pt x="0" y="3609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13073-3257-44A6-B595-45536EE06FE6}">
      <dsp:nvSpPr>
        <dsp:cNvPr id="0" name=""/>
        <dsp:cNvSpPr/>
      </dsp:nvSpPr>
      <dsp:spPr>
        <a:xfrm>
          <a:off x="1863069" y="1630364"/>
          <a:ext cx="1353748" cy="902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rPr>
            <a:t>Service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服务</a:t>
          </a:r>
        </a:p>
      </dsp:txBody>
      <dsp:txXfrm>
        <a:off x="1889502" y="1656797"/>
        <a:ext cx="1300882" cy="849633"/>
      </dsp:txXfrm>
    </dsp:sp>
    <dsp:sp modelId="{ADA36CB4-7BEA-4E49-9506-8827A81C7E8B}">
      <dsp:nvSpPr>
        <dsp:cNvPr id="0" name=""/>
        <dsp:cNvSpPr/>
      </dsp:nvSpPr>
      <dsp:spPr>
        <a:xfrm>
          <a:off x="2494224" y="2532864"/>
          <a:ext cx="91440" cy="3609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99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3C82F-0C9A-4C42-B530-39FDB5F538FB}">
      <dsp:nvSpPr>
        <dsp:cNvPr id="0" name=""/>
        <dsp:cNvSpPr/>
      </dsp:nvSpPr>
      <dsp:spPr>
        <a:xfrm>
          <a:off x="1761545" y="2893863"/>
          <a:ext cx="1556797" cy="902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后台运行服务，不提供界面呈现</a:t>
          </a:r>
        </a:p>
      </dsp:txBody>
      <dsp:txXfrm>
        <a:off x="1787978" y="2920296"/>
        <a:ext cx="1503931" cy="849633"/>
      </dsp:txXfrm>
    </dsp:sp>
    <dsp:sp modelId="{67B1C1AA-2413-4F01-B331-814E51C4AB00}">
      <dsp:nvSpPr>
        <dsp:cNvPr id="0" name=""/>
        <dsp:cNvSpPr/>
      </dsp:nvSpPr>
      <dsp:spPr>
        <a:xfrm>
          <a:off x="3989176" y="1269365"/>
          <a:ext cx="655366" cy="360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99"/>
              </a:lnTo>
              <a:lnTo>
                <a:pt x="655366" y="180499"/>
              </a:lnTo>
              <a:lnTo>
                <a:pt x="655366" y="3609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92399-5B49-4193-AB18-6E5C728C2FFF}">
      <dsp:nvSpPr>
        <dsp:cNvPr id="0" name=""/>
        <dsp:cNvSpPr/>
      </dsp:nvSpPr>
      <dsp:spPr>
        <a:xfrm>
          <a:off x="3622943" y="1630364"/>
          <a:ext cx="2043199" cy="902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Broadcast Receiver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广播接收器</a:t>
          </a:r>
        </a:p>
      </dsp:txBody>
      <dsp:txXfrm>
        <a:off x="3649376" y="1656797"/>
        <a:ext cx="1990333" cy="849633"/>
      </dsp:txXfrm>
    </dsp:sp>
    <dsp:sp modelId="{BE660AE3-9C67-4912-B1D0-9411B38265FF}">
      <dsp:nvSpPr>
        <dsp:cNvPr id="0" name=""/>
        <dsp:cNvSpPr/>
      </dsp:nvSpPr>
      <dsp:spPr>
        <a:xfrm>
          <a:off x="4598823" y="2532864"/>
          <a:ext cx="91440" cy="3609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99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00E68-4648-4D30-B311-19845DF208E6}">
      <dsp:nvSpPr>
        <dsp:cNvPr id="0" name=""/>
        <dsp:cNvSpPr/>
      </dsp:nvSpPr>
      <dsp:spPr>
        <a:xfrm>
          <a:off x="3764078" y="2893863"/>
          <a:ext cx="1760929" cy="902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用于接受系统广播或自定义广播</a:t>
          </a:r>
        </a:p>
      </dsp:txBody>
      <dsp:txXfrm>
        <a:off x="3790511" y="2920296"/>
        <a:ext cx="1708063" cy="849633"/>
      </dsp:txXfrm>
    </dsp:sp>
    <dsp:sp modelId="{F562F81E-33BC-4362-9ADA-77C7BE24885A}">
      <dsp:nvSpPr>
        <dsp:cNvPr id="0" name=""/>
        <dsp:cNvSpPr/>
      </dsp:nvSpPr>
      <dsp:spPr>
        <a:xfrm>
          <a:off x="3989176" y="1269365"/>
          <a:ext cx="3035297" cy="360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99"/>
              </a:lnTo>
              <a:lnTo>
                <a:pt x="3035297" y="180499"/>
              </a:lnTo>
              <a:lnTo>
                <a:pt x="3035297" y="3609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C4029-9095-45C7-BF24-0EE4A13E3A3B}">
      <dsp:nvSpPr>
        <dsp:cNvPr id="0" name=""/>
        <dsp:cNvSpPr/>
      </dsp:nvSpPr>
      <dsp:spPr>
        <a:xfrm>
          <a:off x="6072267" y="1630364"/>
          <a:ext cx="1904413" cy="902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Content Provider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内容提供者</a:t>
          </a:r>
        </a:p>
      </dsp:txBody>
      <dsp:txXfrm>
        <a:off x="6098700" y="1656797"/>
        <a:ext cx="1851547" cy="849633"/>
      </dsp:txXfrm>
    </dsp:sp>
    <dsp:sp modelId="{1A3FEC06-AF94-4C7E-94C8-BA747744151A}">
      <dsp:nvSpPr>
        <dsp:cNvPr id="0" name=""/>
        <dsp:cNvSpPr/>
      </dsp:nvSpPr>
      <dsp:spPr>
        <a:xfrm>
          <a:off x="6978754" y="2532864"/>
          <a:ext cx="91440" cy="3609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99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22474-8D88-4F99-8717-59F1EF627EED}">
      <dsp:nvSpPr>
        <dsp:cNvPr id="0" name=""/>
        <dsp:cNvSpPr/>
      </dsp:nvSpPr>
      <dsp:spPr>
        <a:xfrm>
          <a:off x="6138777" y="2893863"/>
          <a:ext cx="1771393" cy="902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支持多个应用中存储和读取数据，相当于数据库</a:t>
          </a:r>
        </a:p>
      </dsp:txBody>
      <dsp:txXfrm>
        <a:off x="6165210" y="2920296"/>
        <a:ext cx="1718527" cy="84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8A51A-1089-4913-9F85-742334DA3877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BC45B-92B6-4FE1-B921-671EA5C75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4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F056C-8262-4E05-8E99-3D4D9128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83CC3B-9628-437A-9F05-247677B5B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320FE8-25C4-4E92-A151-AA2CD281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6A3B0-7F80-46D5-8F65-CB4336ED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11147-C5B9-4CE3-8D86-254BBFB7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0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09C56-2F85-423E-8FAB-5851ED5F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989AC3-3ADC-45D6-B910-DE9B1073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34EA1-9402-40D6-B394-51801A5F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AE8EF-1626-48BE-AA55-3FED369A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602C60-39B2-45AB-8743-6F8F861D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8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28F63B-62C5-41AA-BE6C-2E10978E5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E49AD1-5406-4176-8678-D59A925BF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0511D-61C7-49A8-9896-BE207770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CAE67-2430-4034-9BE3-12D6CE2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7080D-55F0-4ABA-B45E-4CCFB7C4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0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123F-4F69-4C08-92C5-31736300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5424FC-01DB-4596-954F-58D95DEB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709A5-CB3D-4F62-9DC4-C7531C31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A968C-A2A4-4F17-AB0F-4F353786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9A0C5-0D73-4AD7-B937-5A4FE3D0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3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5180F-99CA-435B-87F6-AE7B0946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244BB-5420-455F-9647-C2434590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DAB72-D210-4AA2-ABA0-4860844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EB076-5D12-445B-811F-8E5BCD33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AC909-674D-4B92-9A9A-B6DD992E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8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EBE1E-EBF8-4C17-AEC8-1E0F915C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0EF23-5091-47CB-88C2-B8506CD77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1484DA-45CE-434A-8934-0C137EB80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95464-31DF-434E-9703-DE79DA11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619B55-84F5-49A2-8A38-A1FAC60C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016DB6-D107-43CC-95C6-4EC1D934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7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75AEA-973A-4ADE-837A-F36A9019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A73B4-6203-4427-9C2B-A2D2B336E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7439D7-7228-4D32-926F-C2E9DC936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CB341C-535C-492D-948E-4C392E119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D3A68B-F3F6-4CF1-A71D-068CFEE86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75E874-833D-49CE-A2EA-995CD1D3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7D3BD0-31E2-44FF-87FA-3E014DB0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2A0D7A-0E7B-4C29-B2A2-AE4610CA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10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CE3D4-3523-4D6E-92EF-32C01594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33BB05-A4B7-4C49-8B2B-19A203DB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2D250-7145-460F-88CB-6452F5E1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E7493F-46A8-462E-9A63-44CB2690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55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9D5652-4372-4AC3-A261-21E06F36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336F02-E127-4B8F-8952-3407F47D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3F110-D8B1-4437-98C1-4D683916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4C3E-8E90-4C37-A240-BF76CC14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46EE3-88CE-4BEC-BC1D-B0DB4606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D0DA4F-863C-4190-AE44-5B7E83BD8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C8D110-2C8D-4074-BCA1-4D00CC41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C04BC2-8C77-4F2D-8D54-E4AF5782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FCDCBD-D564-44D8-9D59-B355A480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7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6354A-B59D-4824-A556-1A00129A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D14422-8479-44B8-81A5-493CA1909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22EAAB-747E-4E94-98EB-621854236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833F0B-3D3D-4A0F-A645-B77F11A12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A12613-C6F3-430B-BCDE-195A73D2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402D14-6185-4AF5-97A7-67E9A284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1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9721ED-7D2A-4478-A61F-2C500EDA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B038CF-EF47-49BD-A4F0-3B073750C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C88CFA-2B49-4A43-AF72-87F012DDA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DF2E-2E20-4652-B2D2-B00AF7AC00F1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BADC4-6AC2-4BBD-9439-5138CEE9F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2E720-B584-47BA-9E6A-F4529B0EF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F2260-C5DB-4227-8512-AE415F52EB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6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.android.com/reference/android/os/Bund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anqiapi.com/index/doc?version=da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3C4DA-D4A1-4F5A-9DB2-C6E663C3E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1EE7AB-5B6A-4256-BB97-B111EAAFE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CF0150-5E2F-435B-9E46-EC6B28375B20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硬软件的结合运行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F4D38E-294A-4E67-A205-907A3187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D3B7985-14F0-4B0C-AECE-D37ADDA0D536}"/>
              </a:ext>
            </a:extLst>
          </p:cNvPr>
          <p:cNvSpPr>
            <a:spLocks noGrp="1"/>
          </p:cNvSpPr>
          <p:nvPr/>
        </p:nvSpPr>
        <p:spPr>
          <a:xfrm>
            <a:off x="1824182" y="2362201"/>
            <a:ext cx="854363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四大组件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移动组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第三次小组训练营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13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892EC1-D65B-4EE4-8FBF-C229762B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45" y="1040137"/>
            <a:ext cx="9326277" cy="26197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721DEA-0988-41DB-93E2-18C064ECD266}"/>
              </a:ext>
            </a:extLst>
          </p:cNvPr>
          <p:cNvSpPr/>
          <p:nvPr/>
        </p:nvSpPr>
        <p:spPr>
          <a:xfrm>
            <a:off x="4218430" y="1037579"/>
            <a:ext cx="1749553" cy="32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0100B4-D59E-45D0-ACEE-C6A003B6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294" y="3897064"/>
            <a:ext cx="732574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80C976-FE8F-466B-A90A-AB29C77E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99" y="2266995"/>
            <a:ext cx="5172797" cy="20862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721DEA-0988-41DB-93E2-18C064ECD266}"/>
              </a:ext>
            </a:extLst>
          </p:cNvPr>
          <p:cNvSpPr/>
          <p:nvPr/>
        </p:nvSpPr>
        <p:spPr>
          <a:xfrm>
            <a:off x="4899659" y="2375160"/>
            <a:ext cx="2392682" cy="3771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73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2397E6-74F2-4D09-A14A-0023F2939E97}"/>
              </a:ext>
            </a:extLst>
          </p:cNvPr>
          <p:cNvSpPr txBox="1"/>
          <p:nvPr/>
        </p:nvSpPr>
        <p:spPr>
          <a:xfrm>
            <a:off x="2017776" y="3923253"/>
            <a:ext cx="8156448" cy="212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Bundle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作为一种传递数据的“容器”，保存的数据以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key-value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（键值对）的形式存在。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Bundle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传递的数据必须能够被序列化，比如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boolean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byte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float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double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string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等基本类型、实现了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Parcelable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接口或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Serializable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接口的对象以及一些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支持的特殊对象，具体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Bundle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可以携带的数据，可查看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2"/>
              </a:rPr>
              <a:t>Bundle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ADCDD5-6398-4543-ADAD-32435D62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858660"/>
            <a:ext cx="1905000" cy="190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63CDE4-BA95-46F6-A911-628571079784}"/>
              </a:ext>
            </a:extLst>
          </p:cNvPr>
          <p:cNvSpPr txBox="1"/>
          <p:nvPr/>
        </p:nvSpPr>
        <p:spPr>
          <a:xfrm>
            <a:off x="5217394" y="2934747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Bundle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0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DF6359C-164D-49CB-BE6E-09494F540699}"/>
              </a:ext>
            </a:extLst>
          </p:cNvPr>
          <p:cNvSpPr txBox="1"/>
          <p:nvPr/>
        </p:nvSpPr>
        <p:spPr>
          <a:xfrm>
            <a:off x="4685768" y="1608097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6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IPC</a:t>
            </a:r>
            <a:r>
              <a:rPr lang="zh-CN" altLang="en-US" sz="5400" dirty="0">
                <a:solidFill>
                  <a:schemeClr val="accent6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38EF7A-1E5B-48B2-A202-C4255A73E7D1}"/>
              </a:ext>
            </a:extLst>
          </p:cNvPr>
          <p:cNvSpPr txBox="1"/>
          <p:nvPr/>
        </p:nvSpPr>
        <p:spPr>
          <a:xfrm>
            <a:off x="1616042" y="3195510"/>
            <a:ext cx="9129540" cy="11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IPC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Inter-Process Communication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），含义为进程间通信或跨进程通信，是指两个不同进程之间进行数据交换的过程。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73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50825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02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02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8" name="OfficePLUS.cn-9">
            <a:extLst>
              <a:ext uri="{FF2B5EF4-FFF2-40B4-BE49-F238E27FC236}">
                <a16:creationId xmlns:a16="http://schemas.microsoft.com/office/drawing/2014/main" id="{7294B6D9-0621-40ED-B68C-C733F5C967CD}"/>
              </a:ext>
            </a:extLst>
          </p:cNvPr>
          <p:cNvSpPr txBox="1"/>
          <p:nvPr/>
        </p:nvSpPr>
        <p:spPr>
          <a:xfrm flipH="1">
            <a:off x="8353878" y="2779524"/>
            <a:ext cx="3268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Service</a:t>
            </a:r>
            <a:endParaRPr lang="zh-CN" altLang="en-US" sz="40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pPr>
              <a:defRPr/>
            </a:pPr>
            <a:r>
              <a:rPr lang="zh-CN" altLang="en-US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服务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51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CFFC73-E701-49CB-8216-397A7E3D9D26}"/>
              </a:ext>
            </a:extLst>
          </p:cNvPr>
          <p:cNvSpPr txBox="1"/>
          <p:nvPr/>
        </p:nvSpPr>
        <p:spPr>
          <a:xfrm>
            <a:off x="1936234" y="3666743"/>
            <a:ext cx="8319532" cy="189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Service 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常用于在后台处理耗时的逻辑，存在自己的生命周期。适合去执行那些不需要用户交互的而且需要长期运行的任务，不依赖于任何用户界面，即使程序被切换到后台，或是打开另一个应用程序，服务依旧在后台正常运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00148-8E4E-452E-8A7C-76172431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877669"/>
            <a:ext cx="190500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7438B0-8DBA-4059-B8A6-77E9B342729D}"/>
              </a:ext>
            </a:extLst>
          </p:cNvPr>
          <p:cNvSpPr txBox="1"/>
          <p:nvPr/>
        </p:nvSpPr>
        <p:spPr>
          <a:xfrm>
            <a:off x="5143501" y="2748986"/>
            <a:ext cx="1904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Service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2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9734C-6024-49CC-8CC1-9173D894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24" y="1139145"/>
            <a:ext cx="4617720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服务基本上包括两个状态：</a:t>
            </a:r>
            <a:endParaRPr lang="en-US" altLang="zh-CN" sz="1600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Started :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startService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启动了服务，则服务是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Started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状态。一旦启动，服务可以在后台无限期运行，即使启动它的组件已经被销毁。</a:t>
            </a:r>
            <a:endParaRPr lang="en-US" altLang="zh-CN" sz="1600" b="0" i="0" dirty="0"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zh-CN" sz="1400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Bound : 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通过</a:t>
            </a:r>
            <a:r>
              <a:rPr lang="en-US" altLang="zh-CN" sz="1600" dirty="0" err="1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bindService</a:t>
            </a: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()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绑定了服务，则服务是</a:t>
            </a: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Bound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状态。</a:t>
            </a: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Bound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状态的服务提供了一个客户服务器接口来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允许组件与服务进行交互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，如发送请求，获取结果，甚至通过</a:t>
            </a:r>
            <a:r>
              <a:rPr lang="en-US" altLang="zh-CN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IPC</a:t>
            </a:r>
            <a:r>
              <a:rPr lang="zh-CN" altLang="en-US" sz="16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来进行跨进程通信。</a:t>
            </a:r>
            <a:endParaRPr lang="en-US" altLang="zh-CN" sz="1600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739CF-4D38-4964-A15A-1A95E1793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54955"/>
            <a:ext cx="6158484" cy="61815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4BE4E4-D20C-4E78-80E1-E4634627E9E4}"/>
              </a:ext>
            </a:extLst>
          </p:cNvPr>
          <p:cNvSpPr txBox="1"/>
          <p:nvPr/>
        </p:nvSpPr>
        <p:spPr>
          <a:xfrm>
            <a:off x="6339078" y="333617"/>
            <a:ext cx="6094476" cy="72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Service</a:t>
            </a:r>
            <a:r>
              <a:rPr lang="en-US" altLang="zh-CN" sz="18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18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是即使应用被销毁依然可以工作。</a:t>
            </a:r>
            <a:endParaRPr lang="en-US" altLang="zh-CN" sz="1800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1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378AB40-64B0-4D80-8995-240B2834C08C}"/>
              </a:ext>
            </a:extLst>
          </p:cNvPr>
          <p:cNvSpPr txBox="1"/>
          <p:nvPr/>
        </p:nvSpPr>
        <p:spPr>
          <a:xfrm>
            <a:off x="3047238" y="1205667"/>
            <a:ext cx="6094476" cy="444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1.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startService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：启动它的组件（如Activity）和Service并没有关联，只有当Service调用stopSelf或者其他组件调用stopService服务才会终止。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2.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bindService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：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其他组件可以通过回调获取Service的代理对象和Service交互，而这两方也进行了绑定，当启动方销毁时，Service也会自动进行unBind操作，当发现所有绑定都进行了unBind时才会销毁Service。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1B98D3-C367-4B65-ABF0-3F6B4FBF60A8}"/>
              </a:ext>
            </a:extLst>
          </p:cNvPr>
          <p:cNvSpPr txBox="1"/>
          <p:nvPr/>
        </p:nvSpPr>
        <p:spPr>
          <a:xfrm>
            <a:off x="2779776" y="53035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两种启动模式：</a:t>
            </a:r>
          </a:p>
        </p:txBody>
      </p:sp>
    </p:spTree>
    <p:extLst>
      <p:ext uri="{BB962C8B-B14F-4D97-AF65-F5344CB8AC3E}">
        <p14:creationId xmlns:p14="http://schemas.microsoft.com/office/powerpoint/2010/main" val="421536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699A60-1FDD-4DCE-948B-021D40D39CD3}"/>
              </a:ext>
            </a:extLst>
          </p:cNvPr>
          <p:cNvSpPr txBox="1"/>
          <p:nvPr/>
        </p:nvSpPr>
        <p:spPr>
          <a:xfrm>
            <a:off x="2367153" y="1326133"/>
            <a:ext cx="7457694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服务依赖于创建服务是</a:t>
            </a:r>
            <a:r>
              <a:rPr lang="zh-CN" altLang="zh-CN" sz="2400" kern="10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所在的应用程序的进程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。当某个应用程序进程被杀掉时，依赖于该进程的服务也会停止运行。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D94D1-9662-42F4-AC62-123D89375945}"/>
              </a:ext>
            </a:extLst>
          </p:cNvPr>
          <p:cNvSpPr txBox="1"/>
          <p:nvPr/>
        </p:nvSpPr>
        <p:spPr>
          <a:xfrm>
            <a:off x="2367153" y="3611880"/>
            <a:ext cx="738949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实际上服务不会自动开启线程，所有的代码都运行在</a:t>
            </a:r>
            <a:r>
              <a:rPr lang="zh-CN" altLang="zh-CN" sz="2400" kern="10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主线程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所以我们要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服务内部</a:t>
            </a:r>
            <a:r>
              <a:rPr lang="zh-CN" altLang="zh-CN" sz="2400" kern="10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手动创建子线程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，并在这里执行具体的任务，不然会出现主线程被</a:t>
            </a:r>
            <a:r>
              <a:rPr lang="zh-CN" altLang="zh-CN" sz="2400" kern="100" dirty="0">
                <a:solidFill>
                  <a:schemeClr val="accent6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的现象。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7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54AEBD-440C-4AFC-96DE-3DE65F64C549}"/>
              </a:ext>
            </a:extLst>
          </p:cNvPr>
          <p:cNvSpPr txBox="1"/>
          <p:nvPr/>
        </p:nvSpPr>
        <p:spPr>
          <a:xfrm>
            <a:off x="2009965" y="2870538"/>
            <a:ext cx="81690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 Not Responding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（应用程序无反应）</a:t>
            </a:r>
            <a:endParaRPr lang="en-US" altLang="zh-CN" sz="2400" b="0" i="0" dirty="0"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endParaRPr lang="en-US" altLang="zh-CN" sz="2400" b="0" i="0" dirty="0"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/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默认情况下，在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Activity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的最长执行时间是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秒，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 Receiver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的最长执行时间则是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秒。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A32667-A3A3-40D8-BF78-0E13CEDC4DF2}"/>
              </a:ext>
            </a:extLst>
          </p:cNvPr>
          <p:cNvSpPr txBox="1"/>
          <p:nvPr/>
        </p:nvSpPr>
        <p:spPr>
          <a:xfrm>
            <a:off x="5282680" y="1136749"/>
            <a:ext cx="162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6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ANR</a:t>
            </a:r>
            <a:endParaRPr lang="zh-CN" altLang="en-US" sz="5400" dirty="0">
              <a:solidFill>
                <a:schemeClr val="accent6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5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6872DFBB-3221-44CE-A9AE-1EFF18E4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"/>
              </a:srgbClr>
            </a:outerShdw>
          </a:effectLst>
        </p:spPr>
      </p:pic>
      <p:grpSp>
        <p:nvGrpSpPr>
          <p:cNvPr id="37" name="OfficePLUS.cn-1">
            <a:extLst>
              <a:ext uri="{FF2B5EF4-FFF2-40B4-BE49-F238E27FC236}">
                <a16:creationId xmlns:a16="http://schemas.microsoft.com/office/drawing/2014/main" id="{5B12B294-E79E-41BC-BF3D-ABE06ABE35DC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8" name="OfficePLUS.cn-1-1">
              <a:extLst>
                <a:ext uri="{FF2B5EF4-FFF2-40B4-BE49-F238E27FC236}">
                  <a16:creationId xmlns:a16="http://schemas.microsoft.com/office/drawing/2014/main" id="{8F6633BE-6C94-48E2-9A6C-D12A2EA2D01C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9" name="OfficePLUS.cn-1-2">
              <a:extLst>
                <a:ext uri="{FF2B5EF4-FFF2-40B4-BE49-F238E27FC236}">
                  <a16:creationId xmlns:a16="http://schemas.microsoft.com/office/drawing/2014/main" id="{BC0BF5F6-AA88-4AEA-9B8B-50C94E89D202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3">
            <a:extLst>
              <a:ext uri="{FF2B5EF4-FFF2-40B4-BE49-F238E27FC236}">
                <a16:creationId xmlns:a16="http://schemas.microsoft.com/office/drawing/2014/main" id="{C52DDFC3-4E16-41C2-B6F1-510BCEE07D7F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4">
            <a:extLst>
              <a:ext uri="{FF2B5EF4-FFF2-40B4-BE49-F238E27FC236}">
                <a16:creationId xmlns:a16="http://schemas.microsoft.com/office/drawing/2014/main" id="{CC0BA2FD-4A90-48D3-BC85-F984AF4E3DF2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7" name="OfficePLUS.cn-5">
            <a:extLst>
              <a:ext uri="{FF2B5EF4-FFF2-40B4-BE49-F238E27FC236}">
                <a16:creationId xmlns:a16="http://schemas.microsoft.com/office/drawing/2014/main" id="{3C23F13C-9B0A-4BAB-8E63-E35E38AE1BAE}"/>
              </a:ext>
            </a:extLst>
          </p:cNvPr>
          <p:cNvGrpSpPr/>
          <p:nvPr/>
        </p:nvGrpSpPr>
        <p:grpSpPr>
          <a:xfrm>
            <a:off x="1252056" y="2743653"/>
            <a:ext cx="4560008" cy="577388"/>
            <a:chOff x="820256" y="2172153"/>
            <a:chExt cx="4560008" cy="577388"/>
          </a:xfrm>
        </p:grpSpPr>
        <p:sp>
          <p:nvSpPr>
            <p:cNvPr id="8" name="OfficePLUS.cn-5-1">
              <a:extLst>
                <a:ext uri="{FF2B5EF4-FFF2-40B4-BE49-F238E27FC236}">
                  <a16:creationId xmlns:a16="http://schemas.microsoft.com/office/drawing/2014/main" id="{0E3368A2-AA88-4BEA-80A6-4A770C821CD4}"/>
                </a:ext>
              </a:extLst>
            </p:cNvPr>
            <p:cNvSpPr txBox="1"/>
            <p:nvPr/>
          </p:nvSpPr>
          <p:spPr>
            <a:xfrm flipH="1">
              <a:off x="1553936" y="22300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33333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Activity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8E5723-2AE0-4B24-8958-E733BCDACEEB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11" name="OfficePLUS.cn-5-2">
                <a:extLst>
                  <a:ext uri="{FF2B5EF4-FFF2-40B4-BE49-F238E27FC236}">
                    <a16:creationId xmlns:a16="http://schemas.microsoft.com/office/drawing/2014/main" id="{1EE6C156-1047-4D91-829A-066A13475605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2" name="OfficePLUS.cn-5-3">
                <a:extLst>
                  <a:ext uri="{FF2B5EF4-FFF2-40B4-BE49-F238E27FC236}">
                    <a16:creationId xmlns:a16="http://schemas.microsoft.com/office/drawing/2014/main" id="{D6B9C47D-C043-4FDC-A25B-8C3079BE2894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0" name="OfficePLUS.cn-5-4">
              <a:extLst>
                <a:ext uri="{FF2B5EF4-FFF2-40B4-BE49-F238E27FC236}">
                  <a16:creationId xmlns:a16="http://schemas.microsoft.com/office/drawing/2014/main" id="{8F00B99A-4ABB-40CF-A364-85E0D7C9C874}"/>
                </a:ext>
              </a:extLst>
            </p:cNvPr>
            <p:cNvSpPr txBox="1"/>
            <p:nvPr/>
          </p:nvSpPr>
          <p:spPr>
            <a:xfrm>
              <a:off x="820256" y="22182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01</a:t>
              </a:r>
            </a:p>
          </p:txBody>
        </p:sp>
      </p:grpSp>
      <p:grpSp>
        <p:nvGrpSpPr>
          <p:cNvPr id="13" name="OfficePLUS.cn-6">
            <a:extLst>
              <a:ext uri="{FF2B5EF4-FFF2-40B4-BE49-F238E27FC236}">
                <a16:creationId xmlns:a16="http://schemas.microsoft.com/office/drawing/2014/main" id="{247397EC-5E51-4A1B-88BB-9AA05EAA9E89}"/>
              </a:ext>
            </a:extLst>
          </p:cNvPr>
          <p:cNvGrpSpPr/>
          <p:nvPr/>
        </p:nvGrpSpPr>
        <p:grpSpPr>
          <a:xfrm>
            <a:off x="1252056" y="3529762"/>
            <a:ext cx="4560008" cy="577388"/>
            <a:chOff x="820256" y="3581853"/>
            <a:chExt cx="4560008" cy="577388"/>
          </a:xfrm>
        </p:grpSpPr>
        <p:sp>
          <p:nvSpPr>
            <p:cNvPr id="14" name="OfficePLUS.cn-6-1">
              <a:extLst>
                <a:ext uri="{FF2B5EF4-FFF2-40B4-BE49-F238E27FC236}">
                  <a16:creationId xmlns:a16="http://schemas.microsoft.com/office/drawing/2014/main" id="{7C107DFD-BD02-4547-AB61-1347DAF96D3B}"/>
                </a:ext>
              </a:extLst>
            </p:cNvPr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Service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8210047-EB9A-4606-B6D3-E3BC1F0AFB0D}"/>
                </a:ext>
              </a:extLst>
            </p:cNvPr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17" name="OfficePLUS.cn-6-2">
                <a:extLst>
                  <a:ext uri="{FF2B5EF4-FFF2-40B4-BE49-F238E27FC236}">
                    <a16:creationId xmlns:a16="http://schemas.microsoft.com/office/drawing/2014/main" id="{12504662-772E-41BB-9D87-9AB3A515EF67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18" name="OfficePLUS.cn-6-3">
                <a:extLst>
                  <a:ext uri="{FF2B5EF4-FFF2-40B4-BE49-F238E27FC236}">
                    <a16:creationId xmlns:a16="http://schemas.microsoft.com/office/drawing/2014/main" id="{898628C5-5213-4448-B995-D3D4B627A071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6" name="OfficePLUS.cn-6-4">
              <a:extLst>
                <a:ext uri="{FF2B5EF4-FFF2-40B4-BE49-F238E27FC236}">
                  <a16:creationId xmlns:a16="http://schemas.microsoft.com/office/drawing/2014/main" id="{EBF4CB32-E324-404C-A9E5-70D3316526FE}"/>
                </a:ext>
              </a:extLst>
            </p:cNvPr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02</a:t>
              </a:r>
            </a:p>
          </p:txBody>
        </p:sp>
      </p:grpSp>
      <p:grpSp>
        <p:nvGrpSpPr>
          <p:cNvPr id="19" name="OfficePLUS.cn-7">
            <a:extLst>
              <a:ext uri="{FF2B5EF4-FFF2-40B4-BE49-F238E27FC236}">
                <a16:creationId xmlns:a16="http://schemas.microsoft.com/office/drawing/2014/main" id="{198565D1-F19D-4A30-8B42-4122B4107DF2}"/>
              </a:ext>
            </a:extLst>
          </p:cNvPr>
          <p:cNvGrpSpPr/>
          <p:nvPr/>
        </p:nvGrpSpPr>
        <p:grpSpPr>
          <a:xfrm>
            <a:off x="1252056" y="5114676"/>
            <a:ext cx="4560008" cy="577388"/>
            <a:chOff x="820256" y="4991553"/>
            <a:chExt cx="4560008" cy="577388"/>
          </a:xfrm>
        </p:grpSpPr>
        <p:sp>
          <p:nvSpPr>
            <p:cNvPr id="20" name="OfficePLUS.cn-7-1">
              <a:extLst>
                <a:ext uri="{FF2B5EF4-FFF2-40B4-BE49-F238E27FC236}">
                  <a16:creationId xmlns:a16="http://schemas.microsoft.com/office/drawing/2014/main" id="{E2858ACA-405B-43C9-B64B-68574E0D01EA}"/>
                </a:ext>
              </a:extLst>
            </p:cNvPr>
            <p:cNvSpPr txBox="1"/>
            <p:nvPr/>
          </p:nvSpPr>
          <p:spPr>
            <a:xfrm flipH="1">
              <a:off x="1553936" y="506846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Content Provider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EB1C959-CC5C-489E-BCEC-153BF844ABA6}"/>
                </a:ext>
              </a:extLst>
            </p:cNvPr>
            <p:cNvGrpSpPr/>
            <p:nvPr/>
          </p:nvGrpSpPr>
          <p:grpSpPr>
            <a:xfrm>
              <a:off x="853271" y="4991553"/>
              <a:ext cx="577388" cy="577388"/>
              <a:chOff x="853271" y="2010228"/>
              <a:chExt cx="577388" cy="577388"/>
            </a:xfrm>
          </p:grpSpPr>
          <p:sp>
            <p:nvSpPr>
              <p:cNvPr id="23" name="OfficePLUS.cn-7-2">
                <a:extLst>
                  <a:ext uri="{FF2B5EF4-FFF2-40B4-BE49-F238E27FC236}">
                    <a16:creationId xmlns:a16="http://schemas.microsoft.com/office/drawing/2014/main" id="{0837AE4F-CF00-47E4-938E-B93664EE2327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24" name="OfficePLUS.cn-7-3">
                <a:extLst>
                  <a:ext uri="{FF2B5EF4-FFF2-40B4-BE49-F238E27FC236}">
                    <a16:creationId xmlns:a16="http://schemas.microsoft.com/office/drawing/2014/main" id="{BD6FC0A5-AA25-43B5-80F0-BF4C4A9C1252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22" name="OfficePLUS.cn-7-4">
              <a:extLst>
                <a:ext uri="{FF2B5EF4-FFF2-40B4-BE49-F238E27FC236}">
                  <a16:creationId xmlns:a16="http://schemas.microsoft.com/office/drawing/2014/main" id="{9F0F4D73-03FB-4EF1-B1C4-C73AD4FE3B46}"/>
                </a:ext>
              </a:extLst>
            </p:cNvPr>
            <p:cNvSpPr txBox="1"/>
            <p:nvPr/>
          </p:nvSpPr>
          <p:spPr>
            <a:xfrm>
              <a:off x="820256" y="50376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04</a:t>
              </a:r>
            </a:p>
          </p:txBody>
        </p:sp>
      </p:grpSp>
      <p:sp>
        <p:nvSpPr>
          <p:cNvPr id="25" name="OfficePLUS.cn-8">
            <a:extLst>
              <a:ext uri="{FF2B5EF4-FFF2-40B4-BE49-F238E27FC236}">
                <a16:creationId xmlns:a16="http://schemas.microsoft.com/office/drawing/2014/main" id="{ABF8569F-70A6-4CE2-B16E-CBD135EEEEC4}"/>
              </a:ext>
            </a:extLst>
          </p:cNvPr>
          <p:cNvSpPr txBox="1"/>
          <p:nvPr/>
        </p:nvSpPr>
        <p:spPr>
          <a:xfrm>
            <a:off x="1117600" y="1294537"/>
            <a:ext cx="2527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556CFB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目录</a:t>
            </a:r>
          </a:p>
        </p:txBody>
      </p:sp>
      <p:sp>
        <p:nvSpPr>
          <p:cNvPr id="26" name="OfficePLUS.cn-9">
            <a:extLst>
              <a:ext uri="{FF2B5EF4-FFF2-40B4-BE49-F238E27FC236}">
                <a16:creationId xmlns:a16="http://schemas.microsoft.com/office/drawing/2014/main" id="{22628ED9-D6B5-43F7-AF91-2DA755F69A5F}"/>
              </a:ext>
            </a:extLst>
          </p:cNvPr>
          <p:cNvSpPr txBox="1"/>
          <p:nvPr/>
        </p:nvSpPr>
        <p:spPr>
          <a:xfrm>
            <a:off x="1158377" y="1885043"/>
            <a:ext cx="25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200" dirty="0">
                <a:sym typeface="+mn-lt"/>
              </a:rPr>
              <a:t>CONTENTS</a:t>
            </a:r>
            <a:endParaRPr lang="zh-CN" altLang="en-US" sz="2400" spc="200" dirty="0">
              <a:sym typeface="+mn-lt"/>
            </a:endParaRPr>
          </a:p>
        </p:txBody>
      </p:sp>
      <p:pic>
        <p:nvPicPr>
          <p:cNvPr id="36" name="OfficePLUS.cn-2">
            <a:extLst>
              <a:ext uri="{FF2B5EF4-FFF2-40B4-BE49-F238E27FC236}">
                <a16:creationId xmlns:a16="http://schemas.microsoft.com/office/drawing/2014/main" id="{770DB4D4-5FC1-4640-91AF-DE096D8AA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0" y="504824"/>
            <a:ext cx="6167438" cy="6167438"/>
          </a:xfrm>
          <a:prstGeom prst="rect">
            <a:avLst/>
          </a:prstGeom>
        </p:spPr>
      </p:pic>
      <p:grpSp>
        <p:nvGrpSpPr>
          <p:cNvPr id="29" name="OfficePLUS.cn-6">
            <a:extLst>
              <a:ext uri="{FF2B5EF4-FFF2-40B4-BE49-F238E27FC236}">
                <a16:creationId xmlns:a16="http://schemas.microsoft.com/office/drawing/2014/main" id="{A0FA8C18-8DC7-454D-81BA-DDF8D2F25B06}"/>
              </a:ext>
            </a:extLst>
          </p:cNvPr>
          <p:cNvGrpSpPr/>
          <p:nvPr/>
        </p:nvGrpSpPr>
        <p:grpSpPr>
          <a:xfrm>
            <a:off x="1252056" y="4322219"/>
            <a:ext cx="4560008" cy="577388"/>
            <a:chOff x="820256" y="3581853"/>
            <a:chExt cx="4560008" cy="577388"/>
          </a:xfrm>
        </p:grpSpPr>
        <p:sp>
          <p:nvSpPr>
            <p:cNvPr id="30" name="OfficePLUS.cn-6-1">
              <a:extLst>
                <a:ext uri="{FF2B5EF4-FFF2-40B4-BE49-F238E27FC236}">
                  <a16:creationId xmlns:a16="http://schemas.microsoft.com/office/drawing/2014/main" id="{7289DC13-9C64-419E-9AC0-3B0409C071FA}"/>
                </a:ext>
              </a:extLst>
            </p:cNvPr>
            <p:cNvSpPr txBox="1"/>
            <p:nvPr/>
          </p:nvSpPr>
          <p:spPr>
            <a:xfrm flipH="1">
              <a:off x="1553936" y="3639714"/>
              <a:ext cx="3826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L" panose="00020600040101010101" pitchFamily="18" charset="-122"/>
                  <a:sym typeface="+mn-lt"/>
                </a:rPr>
                <a:t>Broadcast Receiver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A14069-B64A-4C5D-A3BB-A180BAC821F7}"/>
                </a:ext>
              </a:extLst>
            </p:cNvPr>
            <p:cNvGrpSpPr/>
            <p:nvPr/>
          </p:nvGrpSpPr>
          <p:grpSpPr>
            <a:xfrm>
              <a:off x="853271" y="3581853"/>
              <a:ext cx="577388" cy="577388"/>
              <a:chOff x="853271" y="2010228"/>
              <a:chExt cx="577388" cy="577388"/>
            </a:xfrm>
          </p:grpSpPr>
          <p:sp>
            <p:nvSpPr>
              <p:cNvPr id="33" name="OfficePLUS.cn-6-2">
                <a:extLst>
                  <a:ext uri="{FF2B5EF4-FFF2-40B4-BE49-F238E27FC236}">
                    <a16:creationId xmlns:a16="http://schemas.microsoft.com/office/drawing/2014/main" id="{CD66A995-763F-4E8E-998F-768622F14E5D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34" name="OfficePLUS.cn-6-3">
                <a:extLst>
                  <a:ext uri="{FF2B5EF4-FFF2-40B4-BE49-F238E27FC236}">
                    <a16:creationId xmlns:a16="http://schemas.microsoft.com/office/drawing/2014/main" id="{89348E9D-0A12-4BB0-BE8A-6263167667C8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32" name="OfficePLUS.cn-6-4">
              <a:extLst>
                <a:ext uri="{FF2B5EF4-FFF2-40B4-BE49-F238E27FC236}">
                  <a16:creationId xmlns:a16="http://schemas.microsoft.com/office/drawing/2014/main" id="{63EF4815-78E3-42D6-B87E-E74F1E172525}"/>
                </a:ext>
              </a:extLst>
            </p:cNvPr>
            <p:cNvSpPr txBox="1"/>
            <p:nvPr/>
          </p:nvSpPr>
          <p:spPr>
            <a:xfrm>
              <a:off x="820256" y="3627987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4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360DD605-6C09-40D9-808E-F72E09E11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720" y="2421848"/>
            <a:ext cx="10433304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进程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是一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段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程序的运行过程。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线程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是操作系统能够进行运算调度的最小单位。</a:t>
            </a:r>
            <a:r>
              <a:rPr lang="zh-CN" altLang="en-US" sz="2000" dirty="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是进程中的实际运作单位。</a:t>
            </a:r>
            <a:endParaRPr lang="en-US" altLang="zh-CN" sz="2000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 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进程可以包含很多个线程（一个进程中可以并发多个线程，每个线程执行不同的任务）。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进程相当于线程的容器。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线程又被称为轻型进程或进程元。传统进程被称为重型进程。它相当于只有一个线程的任务。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C39CA5-DF4A-4F1D-86D9-2F39BAC68ACE}"/>
              </a:ext>
            </a:extLst>
          </p:cNvPr>
          <p:cNvSpPr txBox="1"/>
          <p:nvPr/>
        </p:nvSpPr>
        <p:spPr>
          <a:xfrm>
            <a:off x="3361918" y="1133856"/>
            <a:ext cx="5468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与 </a:t>
            </a:r>
            <a:r>
              <a:rPr lang="zh-CN" altLang="en-US" sz="44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</a:t>
            </a:r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的区别 ？</a:t>
            </a:r>
          </a:p>
        </p:txBody>
      </p:sp>
    </p:spTree>
    <p:extLst>
      <p:ext uri="{BB962C8B-B14F-4D97-AF65-F5344CB8AC3E}">
        <p14:creationId xmlns:p14="http://schemas.microsoft.com/office/powerpoint/2010/main" val="11210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9905D-189C-4128-9763-2F8F44813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044122"/>
            <a:ext cx="10122408" cy="326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它本质是一种特殊的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Service,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继承自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Service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并且本身就是一个抽象类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可以用于在后台执行耗时的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异步任务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，当任务完成后会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自动停止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拥有较高的优先级，不易被系统杀死（继承自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Service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的缘故），因此比较适合执行一些高优先级的异步任务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它内部通过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HandlerThread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和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Handler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实现异步操作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创建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IntentService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时，只需实现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onHandleIntent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和构造方法，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onHandleIntent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606030504020204" pitchFamily="34" charset="0"/>
              </a:rPr>
              <a:t>为异步方法，在子线程运行，可以直接在此执行耗时操作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291C97-6EAF-483E-9A41-A396B55B7648}"/>
              </a:ext>
            </a:extLst>
          </p:cNvPr>
          <p:cNvSpPr txBox="1"/>
          <p:nvPr/>
        </p:nvSpPr>
        <p:spPr>
          <a:xfrm>
            <a:off x="4602099" y="856594"/>
            <a:ext cx="2987802" cy="938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IntentService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 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12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03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03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8" name="OfficePLUS.cn-9">
            <a:extLst>
              <a:ext uri="{FF2B5EF4-FFF2-40B4-BE49-F238E27FC236}">
                <a16:creationId xmlns:a16="http://schemas.microsoft.com/office/drawing/2014/main" id="{EF103BA3-F580-4CC0-B9E7-0AA157EBC4F9}"/>
              </a:ext>
            </a:extLst>
          </p:cNvPr>
          <p:cNvSpPr txBox="1"/>
          <p:nvPr/>
        </p:nvSpPr>
        <p:spPr>
          <a:xfrm flipH="1">
            <a:off x="8353878" y="2779524"/>
            <a:ext cx="32681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Broadcast Receiver</a:t>
            </a:r>
            <a:endParaRPr lang="zh-CN" altLang="en-US" sz="40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pPr>
              <a:defRPr/>
            </a:pPr>
            <a:r>
              <a:rPr lang="zh-CN" altLang="en-US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广播接收器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80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71039A-5303-4DCB-82C0-4443F0FCF62F}"/>
              </a:ext>
            </a:extLst>
          </p:cNvPr>
          <p:cNvSpPr txBox="1"/>
          <p:nvPr/>
        </p:nvSpPr>
        <p:spPr>
          <a:xfrm>
            <a:off x="3222117" y="3536950"/>
            <a:ext cx="5747766" cy="1122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广播是一种广泛运用的在应用程序之间传输信息的机制。对发送出来的广播进行过滤接受并响应的一类组件。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D2758-D416-45EC-B2A0-FE7DA8EA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4" y="629412"/>
            <a:ext cx="1905000" cy="190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09AF15-CDA6-44DB-AD05-DCAAC34C383F}"/>
              </a:ext>
            </a:extLst>
          </p:cNvPr>
          <p:cNvSpPr txBox="1"/>
          <p:nvPr/>
        </p:nvSpPr>
        <p:spPr>
          <a:xfrm>
            <a:off x="3835146" y="2782669"/>
            <a:ext cx="4521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Broadcast Receiver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6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D5265B-AFF6-4FBA-9C18-90D66D34457C}"/>
              </a:ext>
            </a:extLst>
          </p:cNvPr>
          <p:cNvSpPr txBox="1"/>
          <p:nvPr/>
        </p:nvSpPr>
        <p:spPr>
          <a:xfrm>
            <a:off x="2607754" y="324624"/>
            <a:ext cx="6976491" cy="115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广播接收器没有用户界面，可以启动一个activity或service来响应收到的消息，或者用NotificationManager来通知用户。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77D908-23A9-47A7-9303-C096D855D6CB}"/>
              </a:ext>
            </a:extLst>
          </p:cNvPr>
          <p:cNvSpPr txBox="1"/>
          <p:nvPr/>
        </p:nvSpPr>
        <p:spPr>
          <a:xfrm>
            <a:off x="2349499" y="2001818"/>
            <a:ext cx="8077200" cy="376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应用场景：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内部的同一组件内的消息通信（单个或多个线程之间）；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内部的不同组件之间的消息通信（单个进程）；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具有多个进程的不同组件之间的消息通信；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不同 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之间的组件之间消息通信；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altLang="zh-CN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系统在特定情况下与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之间的消息通信，如：网络变化、电池电量、屏幕开关等。</a:t>
            </a:r>
          </a:p>
        </p:txBody>
      </p:sp>
    </p:spTree>
    <p:extLst>
      <p:ext uri="{BB962C8B-B14F-4D97-AF65-F5344CB8AC3E}">
        <p14:creationId xmlns:p14="http://schemas.microsoft.com/office/powerpoint/2010/main" val="365991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24D79C-4060-4DA8-A2A5-0F7AEBA26320}"/>
              </a:ext>
            </a:extLst>
          </p:cNvPr>
          <p:cNvSpPr txBox="1"/>
          <p:nvPr/>
        </p:nvSpPr>
        <p:spPr>
          <a:xfrm>
            <a:off x="838200" y="876523"/>
            <a:ext cx="3937000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广播被分为两种不同的类型：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E7244-210D-40DF-BAC5-FD441E8D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1" y="2451100"/>
            <a:ext cx="5189157" cy="261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CD40C9-4922-4649-B4C1-4F0894B73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79" y="3042166"/>
            <a:ext cx="5994400" cy="18404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D53C85F-3359-427D-9A4A-8D1648B2E83E}"/>
              </a:ext>
            </a:extLst>
          </p:cNvPr>
          <p:cNvSpPr txBox="1"/>
          <p:nvPr/>
        </p:nvSpPr>
        <p:spPr>
          <a:xfrm>
            <a:off x="838200" y="5379741"/>
            <a:ext cx="36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标准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广播（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Normal broadcasts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BFD1D9-EE6A-4882-94E6-7DD3952E838A}"/>
              </a:ext>
            </a:extLst>
          </p:cNvPr>
          <p:cNvSpPr txBox="1"/>
          <p:nvPr/>
        </p:nvSpPr>
        <p:spPr>
          <a:xfrm>
            <a:off x="7251700" y="5379741"/>
            <a:ext cx="36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有序广播（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Ordered broadcasts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40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4980312-2640-4118-AFAC-F6A78BD6A7EB}"/>
              </a:ext>
            </a:extLst>
          </p:cNvPr>
          <p:cNvSpPr txBox="1"/>
          <p:nvPr/>
        </p:nvSpPr>
        <p:spPr>
          <a:xfrm>
            <a:off x="3048762" y="1655663"/>
            <a:ext cx="6094476" cy="2784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 Receiver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总体上可以分为两种注册类型：</a:t>
            </a:r>
            <a:endParaRPr lang="en-US" altLang="zh-CN" b="0" i="0" dirty="0">
              <a:solidFill>
                <a:srgbClr val="4D4D4D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静态注册：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AndroidManifest.xml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文件中进行注册。</a:t>
            </a:r>
            <a:endParaRPr lang="en-US" altLang="zh-CN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b="1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动态注册：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无须在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AndroidManifest.xml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中注册组件。直接在代码中通过调用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Context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registerReceiver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函数，可以在程序中动态注册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BroadcastReceiver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b="1" i="0" dirty="0">
              <a:solidFill>
                <a:srgbClr val="4D4D4D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74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5D4CD00-88EF-466B-83B7-F2D3C26ECB5F}"/>
              </a:ext>
            </a:extLst>
          </p:cNvPr>
          <p:cNvSpPr txBox="1"/>
          <p:nvPr/>
        </p:nvSpPr>
        <p:spPr>
          <a:xfrm>
            <a:off x="2444877" y="980176"/>
            <a:ext cx="7302246" cy="4508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自定义广播接收器需要继承基类BroadcastReceive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，并实现抽象方法onReceive(context,intent)方法。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广播接收器接收到相应广播后，会自动回调onReceive(..)方法。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默认情况下，广播接收器也是运行在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UI线程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，因此，onReceive方法中不能执行太耗时的操作。否则将因此ANR。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一般情况下，根据实际业务需求，onReceive方法中都会涉及到与其他组件之间的交互，如发送Notification、启动service等。</a:t>
            </a:r>
          </a:p>
        </p:txBody>
      </p:sp>
    </p:spTree>
    <p:extLst>
      <p:ext uri="{BB962C8B-B14F-4D97-AF65-F5344CB8AC3E}">
        <p14:creationId xmlns:p14="http://schemas.microsoft.com/office/powerpoint/2010/main" val="81440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B8D874-806E-4AD0-8C0B-1277434FCD0D}"/>
              </a:ext>
            </a:extLst>
          </p:cNvPr>
          <p:cNvSpPr txBox="1"/>
          <p:nvPr/>
        </p:nvSpPr>
        <p:spPr>
          <a:xfrm>
            <a:off x="3048762" y="1395907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当中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handler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消息处理、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广播消息等均采用</a:t>
            </a:r>
            <a:r>
              <a:rPr lang="zh-CN" alt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异步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通信机制。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5039BD-6829-4A00-A76C-B03E0D6405C3}"/>
              </a:ext>
            </a:extLst>
          </p:cNvPr>
          <p:cNvSpPr txBox="1"/>
          <p:nvPr/>
        </p:nvSpPr>
        <p:spPr>
          <a:xfrm>
            <a:off x="3048762" y="3747362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Synchronous</a:t>
            </a:r>
            <a:r>
              <a:rPr lang="zh-CN" alt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（同步）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 </a:t>
            </a:r>
            <a:r>
              <a:rPr lang="en-US" altLang="zh-CN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Asynchronous</a:t>
            </a:r>
            <a:r>
              <a:rPr lang="zh-CN" alt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（异步）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的概念最早来自通信领域。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4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891333-B0D0-41EC-8633-1C8F456CF4F7}"/>
              </a:ext>
            </a:extLst>
          </p:cNvPr>
          <p:cNvSpPr txBox="1"/>
          <p:nvPr/>
        </p:nvSpPr>
        <p:spPr>
          <a:xfrm>
            <a:off x="1959483" y="966787"/>
            <a:ext cx="8273034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通信的同步：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指客户端在发送请求后，必须要在服务端有回应后，客户端才继续发送其他请求，所以这时所有请求将会在服务端得到同步，直到服务端返回请求。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通信的异步：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指客户端在发送请求后，不必等待服务端的回应就可以发送下一个请求，对所有的请求动作来说将会在服务端得到异步，这条请求的链路就像是一个请求队列，所有的请求动作在这里不会得到同步。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08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DB334C6C-545C-47FA-BA38-5CA510694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15352"/>
              </p:ext>
            </p:extLst>
          </p:nvPr>
        </p:nvGraphicFramePr>
        <p:xfrm>
          <a:off x="2119375" y="1347385"/>
          <a:ext cx="7978353" cy="416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93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4046360-3111-41C8-B03B-088E9CE0F05E}"/>
              </a:ext>
            </a:extLst>
          </p:cNvPr>
          <p:cNvSpPr txBox="1"/>
          <p:nvPr/>
        </p:nvSpPr>
        <p:spPr>
          <a:xfrm>
            <a:off x="1810342" y="2885885"/>
            <a:ext cx="8568267" cy="1676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异步的另外一种含义是计算机多线程的异步处理。与同步处理相对，异步处理不用阻塞当前</a:t>
            </a:r>
            <a:r>
              <a:rPr lang="zh-CN" altLang="en-US" dirty="0">
                <a:solidFill>
                  <a:srgbClr val="3333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来等待处理完成，而是允许后续操作，直至其它线程将处理完成，并回调通知此线程。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5BE060-63D0-41B8-9135-204D23943978}"/>
              </a:ext>
            </a:extLst>
          </p:cNvPr>
          <p:cNvSpPr txBox="1"/>
          <p:nvPr/>
        </p:nvSpPr>
        <p:spPr>
          <a:xfrm>
            <a:off x="5282680" y="1136749"/>
            <a:ext cx="162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6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异步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1BF28C-7F75-40F9-8FF4-63C7DE8B459F}"/>
              </a:ext>
            </a:extLst>
          </p:cNvPr>
          <p:cNvGrpSpPr/>
          <p:nvPr/>
        </p:nvGrpSpPr>
        <p:grpSpPr>
          <a:xfrm>
            <a:off x="2543174" y="5183030"/>
            <a:ext cx="7102602" cy="889254"/>
            <a:chOff x="2286000" y="5448206"/>
            <a:chExt cx="7102602" cy="8892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D67A3EE-D4EF-4508-9D8C-335B26AD8154}"/>
                </a:ext>
              </a:extLst>
            </p:cNvPr>
            <p:cNvSpPr txBox="1"/>
            <p:nvPr/>
          </p:nvSpPr>
          <p:spPr>
            <a:xfrm>
              <a:off x="3294126" y="5613523"/>
              <a:ext cx="609447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异步 </a:t>
              </a:r>
              <a:r>
                <a:rPr lang="zh-CN" altLang="en-US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</a:t>
              </a:r>
              <a:r>
                <a:rPr lang="zh-CN" altLang="en-US" sz="2000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多线程 </a:t>
              </a:r>
              <a:r>
                <a:rPr lang="zh-CN" altLang="en-US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并不是一个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同等</a:t>
              </a:r>
              <a:r>
                <a:rPr lang="zh-CN" altLang="en-US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关系</a:t>
              </a:r>
              <a:r>
                <a:rPr lang="en-US" altLang="zh-CN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异步是最终目的</a:t>
              </a:r>
              <a:r>
                <a:rPr lang="en-US" altLang="zh-CN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b="0" i="0" dirty="0"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多线程只是我们实现异步的一种手段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b="0" i="0" dirty="0">
                <a:solidFill>
                  <a:srgbClr val="4D4D4D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78D41B-2D2F-4505-9761-66A9EDA3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448206"/>
              <a:ext cx="889254" cy="889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4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04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04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5" name="OfficePLUS.cn-9">
            <a:extLst>
              <a:ext uri="{FF2B5EF4-FFF2-40B4-BE49-F238E27FC236}">
                <a16:creationId xmlns:a16="http://schemas.microsoft.com/office/drawing/2014/main" id="{40A04E83-28D2-4CEB-86C2-86B7DA745FFE}"/>
              </a:ext>
            </a:extLst>
          </p:cNvPr>
          <p:cNvSpPr txBox="1"/>
          <p:nvPr/>
        </p:nvSpPr>
        <p:spPr>
          <a:xfrm flipH="1">
            <a:off x="8353878" y="2779524"/>
            <a:ext cx="32681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Content Provider</a:t>
            </a:r>
            <a:endParaRPr lang="zh-CN" altLang="en-US" sz="40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  <a:p>
            <a:pPr>
              <a:defRPr/>
            </a:pPr>
            <a:r>
              <a:rPr lang="zh-CN" altLang="en-US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内容提供者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45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0C66B63-2A57-4DBE-859C-2B7EA25A46DE}"/>
              </a:ext>
            </a:extLst>
          </p:cNvPr>
          <p:cNvSpPr txBox="1"/>
          <p:nvPr/>
        </p:nvSpPr>
        <p:spPr>
          <a:xfrm>
            <a:off x="2055495" y="3689923"/>
            <a:ext cx="8081010" cy="171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​      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 Provider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（内容提供者）是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Android 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中提供的专门用于不同应用程序间实现数据共享的方式。它提供了一套完整的机制，允许一个程序访问另一个程序中的数据，同时还能保证被访数据的安全性，适合进程间通信。它的底层实现是 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Binder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（IPC机制 跨进程通信）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F0D552-F364-4D65-BB4A-9D454A93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76" y="473964"/>
            <a:ext cx="1905000" cy="190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A1ACC0-ED1F-486F-B0F9-179531A19EC9}"/>
              </a:ext>
            </a:extLst>
          </p:cNvPr>
          <p:cNvSpPr txBox="1"/>
          <p:nvPr/>
        </p:nvSpPr>
        <p:spPr>
          <a:xfrm>
            <a:off x="4200639" y="2711278"/>
            <a:ext cx="395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 Provider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85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2C864A-28D8-4523-8213-8E0D708897E1}"/>
              </a:ext>
            </a:extLst>
          </p:cNvPr>
          <p:cNvSpPr txBox="1"/>
          <p:nvPr/>
        </p:nvSpPr>
        <p:spPr>
          <a:xfrm>
            <a:off x="3048762" y="940591"/>
            <a:ext cx="6094476" cy="88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系统的ContentProvider有很多，如通话记录，短信，通讯录等等，都需要和第三方的app进行共享数据。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5C19A1-E353-46A2-91C1-86A053568BD9}"/>
              </a:ext>
            </a:extLst>
          </p:cNvPr>
          <p:cNvSpPr txBox="1"/>
          <p:nvPr/>
        </p:nvSpPr>
        <p:spPr>
          <a:xfrm>
            <a:off x="2692400" y="2456934"/>
            <a:ext cx="680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 Provider</a:t>
            </a:r>
            <a:r>
              <a:rPr lang="zh-CN" altLang="en-US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如何共享数据 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A3E8F6-2192-44C6-BD3C-116D63067A1A}"/>
              </a:ext>
            </a:extLst>
          </p:cNvPr>
          <p:cNvSpPr txBox="1"/>
          <p:nvPr/>
        </p:nvSpPr>
        <p:spPr>
          <a:xfrm>
            <a:off x="2437638" y="3500438"/>
            <a:ext cx="774776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ContentProvider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URI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来标识其它应用要访问的数据，通过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ContentResolver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调用增、删、改、查方法实现对共享数据的操作。还可以通过注册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ContentObserver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来监听数据是否发生了变化来对应的刷新页面。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31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857DDDD-E74C-4E7D-AF93-69E1E4886144}"/>
              </a:ext>
            </a:extLst>
          </p:cNvPr>
          <p:cNvSpPr txBox="1"/>
          <p:nvPr/>
        </p:nvSpPr>
        <p:spPr>
          <a:xfrm>
            <a:off x="3175635" y="1134413"/>
            <a:ext cx="7120890" cy="5035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实现一个自定义的 ContentProvider ：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继承抽象类ContentProvider，实现的主要方法如下：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onCreate() ：在创建 ContentProvider 时调用初始化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query() ：查询指定 Uri 的数据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insert() ：向指定Uri 的ContentProvider中添加数据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delete() ：删除指定 Uri 的数据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update() ：更新指定 Uri 的数据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getType() ：返回指定的 Uri 中的数据MIME类型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数据访问的方法 insert，delete 和 update 可能被多个线程同时调用，此时必须保证线程是安全的。</a:t>
            </a:r>
          </a:p>
        </p:txBody>
      </p:sp>
    </p:spTree>
    <p:extLst>
      <p:ext uri="{BB962C8B-B14F-4D97-AF65-F5344CB8AC3E}">
        <p14:creationId xmlns:p14="http://schemas.microsoft.com/office/powerpoint/2010/main" val="165021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B84B69-B954-4808-B23C-4D9B5B9C15ED}"/>
              </a:ext>
            </a:extLst>
          </p:cNvPr>
          <p:cNvSpPr txBox="1"/>
          <p:nvPr/>
        </p:nvSpPr>
        <p:spPr>
          <a:xfrm>
            <a:off x="2791587" y="2424696"/>
            <a:ext cx="6444234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  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914A8B-CE34-4B9C-8D95-DFD82524B957}"/>
              </a:ext>
            </a:extLst>
          </p:cNvPr>
          <p:cNvSpPr txBox="1"/>
          <p:nvPr/>
        </p:nvSpPr>
        <p:spPr>
          <a:xfrm>
            <a:off x="2466975" y="1297966"/>
            <a:ext cx="7258050" cy="3511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24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ContentProvider</a:t>
            </a:r>
            <a:r>
              <a: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的步骤如下 </a:t>
            </a:r>
            <a:r>
              <a:rPr lang="en-US" altLang="zh-CN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endParaRPr lang="zh-CN" altLang="en-US" sz="2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获取ContentResolver实例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确定Uri的内容，并解析为具体的Uri实例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通过ContentResolver实例来调用相应的方法，传递相应的参数，但是第一个参数总是Uri，它制定了我们要操作的数据的具体地址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82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05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05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5" name="OfficePLUS.cn-9">
            <a:extLst>
              <a:ext uri="{FF2B5EF4-FFF2-40B4-BE49-F238E27FC236}">
                <a16:creationId xmlns:a16="http://schemas.microsoft.com/office/drawing/2014/main" id="{40A04E83-28D2-4CEB-86C2-86B7DA745FFE}"/>
              </a:ext>
            </a:extLst>
          </p:cNvPr>
          <p:cNvSpPr txBox="1"/>
          <p:nvPr/>
        </p:nvSpPr>
        <p:spPr>
          <a:xfrm flipH="1">
            <a:off x="8353878" y="2779524"/>
            <a:ext cx="3268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系统架构</a:t>
            </a:r>
          </a:p>
          <a:p>
            <a:pPr>
              <a:defRPr/>
            </a:pPr>
            <a:r>
              <a: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System configuration</a:t>
            </a: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295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177900-5486-4F3A-8696-9990DF01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64" y="121131"/>
            <a:ext cx="4492728" cy="66157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48A87B-BF3D-4587-965A-815FD599930F}"/>
              </a:ext>
            </a:extLst>
          </p:cNvPr>
          <p:cNvSpPr txBox="1"/>
          <p:nvPr/>
        </p:nvSpPr>
        <p:spPr>
          <a:xfrm>
            <a:off x="7315200" y="121131"/>
            <a:ext cx="2377574" cy="5435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应用层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应用框架层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系统运行库层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硬件抽象层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Linux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内核层</a:t>
            </a:r>
          </a:p>
        </p:txBody>
      </p:sp>
    </p:spTree>
    <p:extLst>
      <p:ext uri="{BB962C8B-B14F-4D97-AF65-F5344CB8AC3E}">
        <p14:creationId xmlns:p14="http://schemas.microsoft.com/office/powerpoint/2010/main" val="3496237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06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06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5" name="OfficePLUS.cn-9">
            <a:extLst>
              <a:ext uri="{FF2B5EF4-FFF2-40B4-BE49-F238E27FC236}">
                <a16:creationId xmlns:a16="http://schemas.microsoft.com/office/drawing/2014/main" id="{40A04E83-28D2-4CEB-86C2-86B7DA745FFE}"/>
              </a:ext>
            </a:extLst>
          </p:cNvPr>
          <p:cNvSpPr txBox="1"/>
          <p:nvPr/>
        </p:nvSpPr>
        <p:spPr>
          <a:xfrm flipH="1">
            <a:off x="8353878" y="2779524"/>
            <a:ext cx="3268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作业</a:t>
            </a:r>
          </a:p>
          <a:p>
            <a:pPr>
              <a:defRPr/>
            </a:pPr>
            <a:r>
              <a:rPr lang="en-US" altLang="zh-CN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Homework</a:t>
            </a: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743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6" name="OfficePLUS.cn-1">
            <a:extLst>
              <a:ext uri="{FF2B5EF4-FFF2-40B4-BE49-F238E27FC236}">
                <a16:creationId xmlns:a16="http://schemas.microsoft.com/office/drawing/2014/main" id="{371ED502-CAF6-45BA-8B89-4F1E3FDB964F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7" name="OfficePLUS.cn-1-1">
              <a:extLst>
                <a:ext uri="{FF2B5EF4-FFF2-40B4-BE49-F238E27FC236}">
                  <a16:creationId xmlns:a16="http://schemas.microsoft.com/office/drawing/2014/main" id="{BCD38A80-8B5F-4FEC-BB86-75335B7203BE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8" name="OfficePLUS.cn-1-2">
              <a:extLst>
                <a:ext uri="{FF2B5EF4-FFF2-40B4-BE49-F238E27FC236}">
                  <a16:creationId xmlns:a16="http://schemas.microsoft.com/office/drawing/2014/main" id="{194D3CB4-5814-44AF-8E62-4F0A7F7FD47D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6969A1B-B4A8-4E7C-8251-7AE4F03B8E51}"/>
              </a:ext>
            </a:extLst>
          </p:cNvPr>
          <p:cNvSpPr txBox="1"/>
          <p:nvPr/>
        </p:nvSpPr>
        <p:spPr>
          <a:xfrm>
            <a:off x="2335194" y="1724009"/>
            <a:ext cx="7521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第三次小组作业：开发一个天气预报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App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112582-8992-4EC4-89D3-7BC5C053650E}"/>
              </a:ext>
            </a:extLst>
          </p:cNvPr>
          <p:cNvSpPr txBox="1"/>
          <p:nvPr/>
        </p:nvSpPr>
        <p:spPr>
          <a:xfrm>
            <a:off x="1660639" y="160637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35F5C2-BCAC-4267-A56E-79550D9D8B99}"/>
              </a:ext>
            </a:extLst>
          </p:cNvPr>
          <p:cNvSpPr txBox="1"/>
          <p:nvPr/>
        </p:nvSpPr>
        <p:spPr>
          <a:xfrm>
            <a:off x="970293" y="3127966"/>
            <a:ext cx="4294765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基础功能：</a:t>
            </a:r>
            <a:endParaRPr lang="en-US" altLang="zh-CN" sz="2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默认显示本机地址天气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根据关键词查询天气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显示天气详细信息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允许首页显示多个地区天气信息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（左右滑动）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514350" indent="-514350">
              <a:buAutoNum type="arabicPeriod"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354230-89D1-458E-8E31-F22A2F948090}"/>
              </a:ext>
            </a:extLst>
          </p:cNvPr>
          <p:cNvSpPr txBox="1"/>
          <p:nvPr/>
        </p:nvSpPr>
        <p:spPr>
          <a:xfrm>
            <a:off x="6330637" y="3001607"/>
            <a:ext cx="518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扩展功能：</a:t>
            </a:r>
            <a:endParaRPr lang="en-US" altLang="zh-CN" sz="2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如：增加、删除搜索记录</a:t>
            </a: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自由发挥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在完成基础功能确认无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后再做扩展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615F0A-54B6-4C9D-9CCD-98272393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23" y="202721"/>
            <a:ext cx="1504152" cy="150415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EC477A-909D-4163-9B52-4A7FF76F65DD}"/>
              </a:ext>
            </a:extLst>
          </p:cNvPr>
          <p:cNvSpPr txBox="1"/>
          <p:nvPr/>
        </p:nvSpPr>
        <p:spPr>
          <a:xfrm>
            <a:off x="6330638" y="4590486"/>
            <a:ext cx="51836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注意：</a:t>
            </a:r>
            <a:endParaRPr lang="en-US" altLang="zh-CN" sz="2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将所完成的功能及遇到的困难写到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README.md</a:t>
            </a: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再上传至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github</a:t>
            </a:r>
          </a:p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截止时间  </a:t>
            </a:r>
            <a:r>
              <a:rPr lang="en-US" altLang="zh-CN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日  </a:t>
            </a:r>
            <a:r>
              <a:rPr lang="en-US" altLang="zh-CN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30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原生开发 不能使用框架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F93DCC-760C-4B3B-AB3E-7186094F71D6}"/>
              </a:ext>
            </a:extLst>
          </p:cNvPr>
          <p:cNvSpPr txBox="1"/>
          <p:nvPr/>
        </p:nvSpPr>
        <p:spPr>
          <a:xfrm>
            <a:off x="3117676" y="24223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https://www.tianqiapi.com/index/doc?version=day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60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8D0CCF-A5B8-491D-98C5-1F47A752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36" y="125297"/>
            <a:ext cx="8573696" cy="62302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E56721-11FA-4882-BA87-043255CC5F4B}"/>
              </a:ext>
            </a:extLst>
          </p:cNvPr>
          <p:cNvSpPr/>
          <p:nvPr/>
        </p:nvSpPr>
        <p:spPr>
          <a:xfrm>
            <a:off x="1937169" y="2100841"/>
            <a:ext cx="1894168" cy="20871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43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D20A463-223A-40AF-9B44-AF245D06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9A1B6B2-13F3-4593-A01E-FCADE06866AF}"/>
              </a:ext>
            </a:extLst>
          </p:cNvPr>
          <p:cNvSpPr>
            <a:spLocks noGrp="1"/>
          </p:cNvSpPr>
          <p:nvPr/>
        </p:nvSpPr>
        <p:spPr>
          <a:xfrm>
            <a:off x="1824182" y="2362201"/>
            <a:ext cx="8543636" cy="23876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谢谢聆听！</a:t>
            </a:r>
            <a:endParaRPr lang="en-US" altLang="zh-CN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11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6CCADE3-852B-479D-9F11-B8282B8625BE}"/>
              </a:ext>
            </a:extLst>
          </p:cNvPr>
          <p:cNvGrpSpPr/>
          <p:nvPr/>
        </p:nvGrpSpPr>
        <p:grpSpPr>
          <a:xfrm>
            <a:off x="1487296" y="3770370"/>
            <a:ext cx="7297168" cy="2810267"/>
            <a:chOff x="1487296" y="3770370"/>
            <a:chExt cx="7297168" cy="281026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1DCCD13-34CF-46E2-AD80-95B64500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7296" y="3770370"/>
              <a:ext cx="7297168" cy="281026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00B866-05FD-4672-A04D-CD8BDC272EAB}"/>
                </a:ext>
              </a:extLst>
            </p:cNvPr>
            <p:cNvSpPr/>
            <p:nvPr/>
          </p:nvSpPr>
          <p:spPr>
            <a:xfrm>
              <a:off x="2377440" y="5248657"/>
              <a:ext cx="5833871" cy="90525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12392F6-2478-4CBF-9D6A-771494AB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62" y="885183"/>
            <a:ext cx="7325747" cy="37343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212E68-CAE3-4DF3-B40D-50591E94382E}"/>
              </a:ext>
            </a:extLst>
          </p:cNvPr>
          <p:cNvSpPr/>
          <p:nvPr/>
        </p:nvSpPr>
        <p:spPr>
          <a:xfrm>
            <a:off x="2633473" y="3087630"/>
            <a:ext cx="5202935" cy="3108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48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46CA47-DAE7-4990-9411-33673979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680654"/>
            <a:ext cx="7220958" cy="5496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59BEA9-424F-458B-8DAB-65F1DE09A422}"/>
              </a:ext>
            </a:extLst>
          </p:cNvPr>
          <p:cNvSpPr/>
          <p:nvPr/>
        </p:nvSpPr>
        <p:spPr>
          <a:xfrm>
            <a:off x="3185158" y="2710930"/>
            <a:ext cx="3407666" cy="9649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5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C2D9BF-D7DA-4AEA-A359-858D9B33D6D0}"/>
              </a:ext>
            </a:extLst>
          </p:cNvPr>
          <p:cNvSpPr txBox="1"/>
          <p:nvPr/>
        </p:nvSpPr>
        <p:spPr>
          <a:xfrm>
            <a:off x="2150364" y="2088005"/>
            <a:ext cx="7891271" cy="1694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在使用四大组件时，</a:t>
            </a:r>
            <a:endParaRPr lang="en-US" altLang="zh-CN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都需要在 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AndroidManifest.xml 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里声明相关信息</a:t>
            </a:r>
          </a:p>
        </p:txBody>
      </p:sp>
    </p:spTree>
    <p:extLst>
      <p:ext uri="{BB962C8B-B14F-4D97-AF65-F5344CB8AC3E}">
        <p14:creationId xmlns:p14="http://schemas.microsoft.com/office/powerpoint/2010/main" val="51356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6EDCF-62A8-4D53-961C-D77E0995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"/>
            <a:ext cx="12192000" cy="6847005"/>
          </a:xfrm>
          <a:prstGeom prst="rect">
            <a:avLst/>
          </a:prstGeom>
        </p:spPr>
      </p:pic>
      <p:grpSp>
        <p:nvGrpSpPr>
          <p:cNvPr id="31" name="OfficePLUS.cn-1">
            <a:extLst>
              <a:ext uri="{FF2B5EF4-FFF2-40B4-BE49-F238E27FC236}">
                <a16:creationId xmlns:a16="http://schemas.microsoft.com/office/drawing/2014/main" id="{C4FBF538-E544-4175-906E-E58D272A4F44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2" name="OfficePLUS.cn-1-1">
              <a:extLst>
                <a:ext uri="{FF2B5EF4-FFF2-40B4-BE49-F238E27FC236}">
                  <a16:creationId xmlns:a16="http://schemas.microsoft.com/office/drawing/2014/main" id="{ABF43C7B-45AA-4DE5-BAB4-7027677F88C0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3" name="OfficePLUS.cn-1-2">
              <a:extLst>
                <a:ext uri="{FF2B5EF4-FFF2-40B4-BE49-F238E27FC236}">
                  <a16:creationId xmlns:a16="http://schemas.microsoft.com/office/drawing/2014/main" id="{7F25D876-AE1E-44CA-AE46-6C2DA648954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34" name="OfficePLUS.cn-1">
            <a:extLst>
              <a:ext uri="{FF2B5EF4-FFF2-40B4-BE49-F238E27FC236}">
                <a16:creationId xmlns:a16="http://schemas.microsoft.com/office/drawing/2014/main" id="{3ED8FF04-2605-49CF-9BFC-1B877A8A0E66}"/>
              </a:ext>
            </a:extLst>
          </p:cNvPr>
          <p:cNvGrpSpPr/>
          <p:nvPr/>
        </p:nvGrpSpPr>
        <p:grpSpPr>
          <a:xfrm>
            <a:off x="247650" y="228600"/>
            <a:ext cx="11696700" cy="6400800"/>
            <a:chOff x="247650" y="228600"/>
            <a:chExt cx="11696700" cy="6400800"/>
          </a:xfrm>
        </p:grpSpPr>
        <p:sp>
          <p:nvSpPr>
            <p:cNvPr id="35" name="OfficePLUS.cn-1-1">
              <a:extLst>
                <a:ext uri="{FF2B5EF4-FFF2-40B4-BE49-F238E27FC236}">
                  <a16:creationId xmlns:a16="http://schemas.microsoft.com/office/drawing/2014/main" id="{19E6426D-EE46-43A3-8CF2-B1033E4B7BD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1" name="OfficePLUS.cn-1-2">
              <a:extLst>
                <a:ext uri="{FF2B5EF4-FFF2-40B4-BE49-F238E27FC236}">
                  <a16:creationId xmlns:a16="http://schemas.microsoft.com/office/drawing/2014/main" id="{953481EA-7133-4AA0-B470-90FC5ED497E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42" name="OfficePLUS.cn-3">
            <a:extLst>
              <a:ext uri="{FF2B5EF4-FFF2-40B4-BE49-F238E27FC236}">
                <a16:creationId xmlns:a16="http://schemas.microsoft.com/office/drawing/2014/main" id="{F138ED92-419F-45A5-A61A-67327EA4CC3B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3" name="OfficePLUS.cn-4">
            <a:extLst>
              <a:ext uri="{FF2B5EF4-FFF2-40B4-BE49-F238E27FC236}">
                <a16:creationId xmlns:a16="http://schemas.microsoft.com/office/drawing/2014/main" id="{26542ADE-1BA7-4B01-9D63-743F0383CBE9}"/>
              </a:ext>
            </a:extLst>
          </p:cNvPr>
          <p:cNvSpPr/>
          <p:nvPr/>
        </p:nvSpPr>
        <p:spPr>
          <a:xfrm>
            <a:off x="622300" y="787400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44" name="OfficePLUS.cn-4">
            <a:extLst>
              <a:ext uri="{FF2B5EF4-FFF2-40B4-BE49-F238E27FC236}">
                <a16:creationId xmlns:a16="http://schemas.microsoft.com/office/drawing/2014/main" id="{2338AC04-F7C0-4E2E-A726-F58FEC95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898525"/>
            <a:ext cx="5708650" cy="5708650"/>
          </a:xfrm>
          <a:prstGeom prst="rect">
            <a:avLst/>
          </a:prstGeom>
        </p:spPr>
      </p:pic>
      <p:sp>
        <p:nvSpPr>
          <p:cNvPr id="51" name="OfficePLUS.cn-6">
            <a:extLst>
              <a:ext uri="{FF2B5EF4-FFF2-40B4-BE49-F238E27FC236}">
                <a16:creationId xmlns:a16="http://schemas.microsoft.com/office/drawing/2014/main" id="{77B15E2B-7A94-4A68-BBD5-7908EF12540B}"/>
              </a:ext>
            </a:extLst>
          </p:cNvPr>
          <p:cNvSpPr/>
          <p:nvPr/>
        </p:nvSpPr>
        <p:spPr>
          <a:xfrm>
            <a:off x="6397173" y="2658330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2" name="OfficePLUS.cn-5">
            <a:extLst>
              <a:ext uri="{FF2B5EF4-FFF2-40B4-BE49-F238E27FC236}">
                <a16:creationId xmlns:a16="http://schemas.microsoft.com/office/drawing/2014/main" id="{5D0693A4-1DC0-4834-B2A8-E9D054C2D72A}"/>
              </a:ext>
            </a:extLst>
          </p:cNvPr>
          <p:cNvSpPr/>
          <p:nvPr/>
        </p:nvSpPr>
        <p:spPr>
          <a:xfrm>
            <a:off x="6096000" y="2371672"/>
            <a:ext cx="575127" cy="770670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3" name="OfficePLUS.cn-7">
            <a:extLst>
              <a:ext uri="{FF2B5EF4-FFF2-40B4-BE49-F238E27FC236}">
                <a16:creationId xmlns:a16="http://schemas.microsoft.com/office/drawing/2014/main" id="{992B6E6C-7CA3-4922-B4C7-BBDAF601E1CB}"/>
              </a:ext>
            </a:extLst>
          </p:cNvPr>
          <p:cNvSpPr txBox="1"/>
          <p:nvPr/>
        </p:nvSpPr>
        <p:spPr>
          <a:xfrm>
            <a:off x="7027590" y="2610599"/>
            <a:ext cx="1640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15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+mn-lt"/>
              </a:rPr>
              <a:t>01</a:t>
            </a:r>
            <a:endParaRPr kumimoji="0" lang="zh-CN" altLang="en-US" sz="6000" b="1" i="0" u="none" strike="noStrike" kern="1200" cap="none" spc="15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54" name="OfficePLUS.cn-8">
            <a:extLst>
              <a:ext uri="{FF2B5EF4-FFF2-40B4-BE49-F238E27FC236}">
                <a16:creationId xmlns:a16="http://schemas.microsoft.com/office/drawing/2014/main" id="{D0706A5B-6875-492F-90E0-2B2C916FC331}"/>
              </a:ext>
            </a:extLst>
          </p:cNvPr>
          <p:cNvSpPr txBox="1"/>
          <p:nvPr/>
        </p:nvSpPr>
        <p:spPr>
          <a:xfrm>
            <a:off x="7067505" y="3429000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200" normalizeH="0" baseline="0" noProof="0" dirty="0">
                <a:ln>
                  <a:noFill/>
                </a:ln>
                <a:solidFill>
                  <a:srgbClr val="556CFB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01</a:t>
            </a:r>
            <a:endParaRPr kumimoji="0" lang="zh-CN" altLang="en-US" sz="2000" b="0" i="0" u="none" strike="noStrike" kern="1200" cap="none" spc="200" normalizeH="0" baseline="0" noProof="0" dirty="0">
              <a:ln>
                <a:noFill/>
              </a:ln>
              <a:solidFill>
                <a:srgbClr val="556CFB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55" name="OfficePLUS.cn-9">
            <a:extLst>
              <a:ext uri="{FF2B5EF4-FFF2-40B4-BE49-F238E27FC236}">
                <a16:creationId xmlns:a16="http://schemas.microsoft.com/office/drawing/2014/main" id="{40A04E83-28D2-4CEB-86C2-86B7DA745FFE}"/>
              </a:ext>
            </a:extLst>
          </p:cNvPr>
          <p:cNvSpPr txBox="1"/>
          <p:nvPr/>
        </p:nvSpPr>
        <p:spPr>
          <a:xfrm flipH="1">
            <a:off x="8353878" y="2779524"/>
            <a:ext cx="3268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阿里巴巴普惠体 L" panose="00020600040101010101" pitchFamily="18" charset="-122"/>
                <a:sym typeface="+mn-lt"/>
              </a:rPr>
              <a:t>Activity</a:t>
            </a:r>
            <a:endParaRPr lang="zh-CN" altLang="en-US" sz="4000" dirty="0">
              <a:solidFill>
                <a:prstClr val="black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阿里巴巴普惠体 L" panose="00020600040101010101" pitchFamily="18" charset="-122"/>
              <a:sym typeface="+mn-lt"/>
            </a:endParaRPr>
          </a:p>
          <a:p>
            <a:pPr>
              <a:defRPr/>
            </a:pPr>
            <a:r>
              <a:rPr lang="zh-CN" altLang="en-US" sz="2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活动</a:t>
            </a:r>
            <a:endParaRPr lang="en-US" altLang="zh-CN" sz="2400" dirty="0"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57" name="OfficePLUS.cn-9">
            <a:extLst>
              <a:ext uri="{FF2B5EF4-FFF2-40B4-BE49-F238E27FC236}">
                <a16:creationId xmlns:a16="http://schemas.microsoft.com/office/drawing/2014/main" id="{8C0AAB11-9997-4378-BD33-C026950EBB1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48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E4CDEE-91D2-4715-82CD-5D9E8592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4" y="0"/>
            <a:ext cx="5256835" cy="68580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FE7BFD1-88E8-47BB-B58F-CF5A68DC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394" y="567"/>
            <a:ext cx="5376672" cy="671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：在activity第一次创建时调用，在此完成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</a:rPr>
              <a:t>初始化布局、绑定事件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OnStart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：不可见-&gt;可见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OnResume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：activity准备好与用户交互时调用，位于栈顶，并处于运行状态</a:t>
            </a:r>
            <a:endParaRPr lang="en-US" altLang="zh-CN" sz="1600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OnPause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：系统准备去启动或者恢复另一个activity时调用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注意：系统级别的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Dialog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才会调用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onPause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，依赖于本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activity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dialog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会作为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activity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的元素，不会调用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onPause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方法</a:t>
            </a:r>
            <a:r>
              <a:rPr lang="zh-CN" altLang="en-US" sz="16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OnStop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：完全不可见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OnDestory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：销毁之前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OnRestart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：停止状态-&gt;运行状态，即重新启动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1887</Words>
  <Application>Microsoft Office PowerPoint</Application>
  <PresentationFormat>宽屏</PresentationFormat>
  <Paragraphs>171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等线</vt:lpstr>
      <vt:lpstr>等线 Light</vt:lpstr>
      <vt:lpstr>思源黑体 CN Bold</vt:lpstr>
      <vt:lpstr>思源黑体 CN Heavy</vt:lpstr>
      <vt:lpstr>思源黑体 CN Medium</vt:lpstr>
      <vt:lpstr>思源黑体 CN Normal</vt:lpstr>
      <vt:lpstr>微软雅黑</vt:lpstr>
      <vt:lpstr>Arial</vt:lpstr>
      <vt:lpstr>Open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利莹</dc:creator>
  <cp:lastModifiedBy>林 利莹</cp:lastModifiedBy>
  <cp:revision>163</cp:revision>
  <dcterms:created xsi:type="dcterms:W3CDTF">2020-11-29T03:32:39Z</dcterms:created>
  <dcterms:modified xsi:type="dcterms:W3CDTF">2021-04-09T06:42:13Z</dcterms:modified>
</cp:coreProperties>
</file>